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353" r:id="rId5"/>
    <p:sldMasterId id="2147484350" r:id="rId6"/>
  </p:sldMasterIdLst>
  <p:notesMasterIdLst>
    <p:notesMasterId r:id="rId41"/>
  </p:notesMasterIdLst>
  <p:handoutMasterIdLst>
    <p:handoutMasterId r:id="rId42"/>
  </p:handoutMasterIdLst>
  <p:sldIdLst>
    <p:sldId id="1403" r:id="rId7"/>
    <p:sldId id="1423" r:id="rId8"/>
    <p:sldId id="1439" r:id="rId9"/>
    <p:sldId id="1450" r:id="rId10"/>
    <p:sldId id="1443" r:id="rId11"/>
    <p:sldId id="1451" r:id="rId12"/>
    <p:sldId id="1455" r:id="rId13"/>
    <p:sldId id="1458" r:id="rId14"/>
    <p:sldId id="1459" r:id="rId15"/>
    <p:sldId id="1456" r:id="rId16"/>
    <p:sldId id="1460" r:id="rId17"/>
    <p:sldId id="1446" r:id="rId18"/>
    <p:sldId id="1457" r:id="rId19"/>
    <p:sldId id="1452" r:id="rId20"/>
    <p:sldId id="1447" r:id="rId21"/>
    <p:sldId id="1461" r:id="rId22"/>
    <p:sldId id="1453" r:id="rId23"/>
    <p:sldId id="1448" r:id="rId24"/>
    <p:sldId id="1462" r:id="rId25"/>
    <p:sldId id="1463" r:id="rId26"/>
    <p:sldId id="1454" r:id="rId27"/>
    <p:sldId id="1449" r:id="rId28"/>
    <p:sldId id="1465" r:id="rId29"/>
    <p:sldId id="1466" r:id="rId30"/>
    <p:sldId id="1467" r:id="rId31"/>
    <p:sldId id="1469" r:id="rId32"/>
    <p:sldId id="1468" r:id="rId33"/>
    <p:sldId id="1470" r:id="rId34"/>
    <p:sldId id="1471" r:id="rId35"/>
    <p:sldId id="1472" r:id="rId36"/>
    <p:sldId id="1464" r:id="rId37"/>
    <p:sldId id="1442" r:id="rId38"/>
    <p:sldId id="1410" r:id="rId39"/>
    <p:sldId id="1416" r:id="rId40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." id="{BF68131C-8EB2-4A6D-ABFA-02E5AB776A1B}">
          <p14:sldIdLst>
            <p14:sldId id="1403"/>
            <p14:sldId id="1423"/>
            <p14:sldId id="1439"/>
            <p14:sldId id="1450"/>
            <p14:sldId id="1443"/>
            <p14:sldId id="1451"/>
            <p14:sldId id="1455"/>
            <p14:sldId id="1458"/>
            <p14:sldId id="1459"/>
            <p14:sldId id="1456"/>
            <p14:sldId id="1460"/>
            <p14:sldId id="1446"/>
            <p14:sldId id="1457"/>
            <p14:sldId id="1452"/>
            <p14:sldId id="1447"/>
            <p14:sldId id="1461"/>
            <p14:sldId id="1453"/>
            <p14:sldId id="1448"/>
            <p14:sldId id="1462"/>
            <p14:sldId id="1463"/>
            <p14:sldId id="1454"/>
            <p14:sldId id="1449"/>
            <p14:sldId id="1465"/>
            <p14:sldId id="1466"/>
            <p14:sldId id="1467"/>
            <p14:sldId id="1469"/>
            <p14:sldId id="1468"/>
            <p14:sldId id="1470"/>
            <p14:sldId id="1471"/>
            <p14:sldId id="1472"/>
            <p14:sldId id="1464"/>
            <p14:sldId id="1442"/>
          </p14:sldIdLst>
        </p14:section>
        <p14:section name="Presentation template" id="{C7FA9FF9-CCBF-4AFF-8011-39A1B6C3CC0F}">
          <p14:sldIdLst>
            <p14:sldId id="1410"/>
            <p14:sldId id="141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7" name="Auri Mathisen" initials="AM" lastIdx="1" clrIdx="7">
    <p:extLst>
      <p:ext uri="{19B8F6BF-5375-455C-9EA6-DF929625EA0E}">
        <p15:presenceInfo xmlns:p15="http://schemas.microsoft.com/office/powerpoint/2012/main" userId="S-1-5-21-383413107-1061881802-891584314-12534" providerId="AD"/>
      </p:ext>
    </p:extLst>
  </p:cmAuthor>
  <p:cmAuthor id="1" name="Mary Feil-Jacobs" initials="MFJ" lastIdx="43" clrIdx="1"/>
  <p:cmAuthor id="8" name="Judi Lee" initials="JL" lastIdx="3" clrIdx="8">
    <p:extLst>
      <p:ext uri="{19B8F6BF-5375-455C-9EA6-DF929625EA0E}">
        <p15:presenceInfo xmlns:p15="http://schemas.microsoft.com/office/powerpoint/2012/main" userId="S-1-5-21-383413107-1061881802-891584314-9954" providerId="AD"/>
      </p:ext>
    </p:extLst>
  </p:cmAuthor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9" name="David Griffith" initials="DG" lastIdx="3" clrIdx="9">
    <p:extLst>
      <p:ext uri="{19B8F6BF-5375-455C-9EA6-DF929625EA0E}">
        <p15:presenceInfo xmlns:p15="http://schemas.microsoft.com/office/powerpoint/2012/main" userId="S-1-5-21-383413107-1061881802-891584314-4667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  <p:cmAuthor id="10" name="Mark Rhodes" initials="MR" lastIdx="1" clrIdx="10">
    <p:extLst>
      <p:ext uri="{19B8F6BF-5375-455C-9EA6-DF929625EA0E}">
        <p15:presenceInfo xmlns:p15="http://schemas.microsoft.com/office/powerpoint/2012/main" userId="Mark Rhodes" providerId="None"/>
      </p:ext>
    </p:extLst>
  </p:cmAuthor>
  <p:cmAuthor id="4" name="Mitchell Derrey" initials="MD" lastIdx="6" clrIdx="4">
    <p:extLst>
      <p:ext uri="{19B8F6BF-5375-455C-9EA6-DF929625EA0E}">
        <p15:presenceInfo xmlns:p15="http://schemas.microsoft.com/office/powerpoint/2012/main" userId="S-1-5-21-383413107-1061881802-891584314-4851" providerId="AD"/>
      </p:ext>
    </p:extLst>
  </p:cmAuthor>
  <p:cmAuthor id="5" name="Christen Anderson" initials="CA" lastIdx="19" clrIdx="5">
    <p:extLst>
      <p:ext uri="{19B8F6BF-5375-455C-9EA6-DF929625EA0E}">
        <p15:presenceInfo xmlns:p15="http://schemas.microsoft.com/office/powerpoint/2012/main" userId="Christen Anderson" providerId="None"/>
      </p:ext>
    </p:extLst>
  </p:cmAuthor>
  <p:cmAuthor id="6" name="Delaney Freer" initials="DF" lastIdx="16" clrIdx="6">
    <p:extLst>
      <p:ext uri="{19B8F6BF-5375-455C-9EA6-DF929625EA0E}">
        <p15:presenceInfo xmlns:p15="http://schemas.microsoft.com/office/powerpoint/2012/main" userId="4a46fd6c6e3be69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59120"/>
    <a:srgbClr val="1B449A"/>
    <a:srgbClr val="1E275C"/>
    <a:srgbClr val="1B4499"/>
    <a:srgbClr val="001E60"/>
    <a:srgbClr val="E6E6E6"/>
    <a:srgbClr val="0095C8"/>
    <a:srgbClr val="E1B81C"/>
    <a:srgbClr val="E400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061D96-D91E-4F52-95CA-EC9455F70A5C}" v="2" dt="2025-10-15T21:01:54.5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81"/>
    <p:restoredTop sz="94681"/>
  </p:normalViewPr>
  <p:slideViewPr>
    <p:cSldViewPr snapToGrid="0">
      <p:cViewPr varScale="1">
        <p:scale>
          <a:sx n="94" d="100"/>
          <a:sy n="94" d="100"/>
        </p:scale>
        <p:origin x="44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commentAuthors" Target="commentAuthors.xml"/><Relationship Id="rId48" Type="http://schemas.microsoft.com/office/2016/11/relationships/changesInfo" Target="changesInfos/changesInfo1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theme" Target="theme/theme1.xml"/><Relationship Id="rId20" Type="http://schemas.openxmlformats.org/officeDocument/2006/relationships/slide" Target="slides/slide14.xml"/><Relationship Id="rId41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mer, Peter" userId="1cda720e-e5fa-4c4f-8ada-e413168d23ec" providerId="ADAL" clId="{6A68CB88-6F41-45D3-ADBE-9748013C84E1}"/>
    <pc:docChg chg="undo custSel addSld modSld">
      <pc:chgData name="Ramer, Peter" userId="1cda720e-e5fa-4c4f-8ada-e413168d23ec" providerId="ADAL" clId="{6A68CB88-6F41-45D3-ADBE-9748013C84E1}" dt="2025-08-22T16:23:43.847" v="115" actId="26606"/>
      <pc:docMkLst>
        <pc:docMk/>
      </pc:docMkLst>
      <pc:sldChg chg="add">
        <pc:chgData name="Ramer, Peter" userId="1cda720e-e5fa-4c4f-8ada-e413168d23ec" providerId="ADAL" clId="{6A68CB88-6F41-45D3-ADBE-9748013C84E1}" dt="2025-08-22T15:30:04.262" v="0"/>
        <pc:sldMkLst>
          <pc:docMk/>
          <pc:sldMk cId="3869000583" sldId="1423"/>
        </pc:sldMkLst>
      </pc:sldChg>
      <pc:sldChg chg="delSp modSp add mod modClrScheme chgLayout">
        <pc:chgData name="Ramer, Peter" userId="1cda720e-e5fa-4c4f-8ada-e413168d23ec" providerId="ADAL" clId="{6A68CB88-6F41-45D3-ADBE-9748013C84E1}" dt="2025-08-22T16:17:22.968" v="7" actId="14100"/>
        <pc:sldMkLst>
          <pc:docMk/>
          <pc:sldMk cId="1638368458" sldId="1439"/>
        </pc:sldMkLst>
      </pc:sldChg>
      <pc:sldChg chg="add">
        <pc:chgData name="Ramer, Peter" userId="1cda720e-e5fa-4c4f-8ada-e413168d23ec" providerId="ADAL" clId="{6A68CB88-6F41-45D3-ADBE-9748013C84E1}" dt="2025-08-22T15:30:04.262" v="0"/>
        <pc:sldMkLst>
          <pc:docMk/>
          <pc:sldMk cId="190862757" sldId="1442"/>
        </pc:sldMkLst>
      </pc:sldChg>
      <pc:sldChg chg="addSp delSp modSp add mod modTransition chgLayout">
        <pc:chgData name="Ramer, Peter" userId="1cda720e-e5fa-4c4f-8ada-e413168d23ec" providerId="ADAL" clId="{6A68CB88-6F41-45D3-ADBE-9748013C84E1}" dt="2025-08-22T16:17:52.173" v="12" actId="26606"/>
        <pc:sldMkLst>
          <pc:docMk/>
          <pc:sldMk cId="1071111127" sldId="1443"/>
        </pc:sldMkLst>
      </pc:sldChg>
      <pc:sldChg chg="addSp delSp modSp add mod modTransition chgLayout">
        <pc:chgData name="Ramer, Peter" userId="1cda720e-e5fa-4c4f-8ada-e413168d23ec" providerId="ADAL" clId="{6A68CB88-6F41-45D3-ADBE-9748013C84E1}" dt="2025-08-22T16:20:14.844" v="27" actId="26606"/>
        <pc:sldMkLst>
          <pc:docMk/>
          <pc:sldMk cId="2882317241" sldId="1446"/>
        </pc:sldMkLst>
      </pc:sldChg>
      <pc:sldChg chg="addSp delSp modSp add mod modTransition chgLayout">
        <pc:chgData name="Ramer, Peter" userId="1cda720e-e5fa-4c4f-8ada-e413168d23ec" providerId="ADAL" clId="{6A68CB88-6F41-45D3-ADBE-9748013C84E1}" dt="2025-08-22T16:20:54.276" v="55" actId="26606"/>
        <pc:sldMkLst>
          <pc:docMk/>
          <pc:sldMk cId="1626141865" sldId="1447"/>
        </pc:sldMkLst>
      </pc:sldChg>
      <pc:sldChg chg="modSp add mod chgLayout">
        <pc:chgData name="Ramer, Peter" userId="1cda720e-e5fa-4c4f-8ada-e413168d23ec" providerId="ADAL" clId="{6A68CB88-6F41-45D3-ADBE-9748013C84E1}" dt="2025-08-22T16:21:15.300" v="58" actId="1076"/>
        <pc:sldMkLst>
          <pc:docMk/>
          <pc:sldMk cId="437207413" sldId="1448"/>
        </pc:sldMkLst>
      </pc:sldChg>
      <pc:sldChg chg="modSp add mod modTransition chgLayout">
        <pc:chgData name="Ramer, Peter" userId="1cda720e-e5fa-4c4f-8ada-e413168d23ec" providerId="ADAL" clId="{6A68CB88-6F41-45D3-ADBE-9748013C84E1}" dt="2025-08-22T16:22:12.549" v="99" actId="20577"/>
        <pc:sldMkLst>
          <pc:docMk/>
          <pc:sldMk cId="3256669879" sldId="1449"/>
        </pc:sldMkLst>
      </pc:sldChg>
      <pc:sldChg chg="add">
        <pc:chgData name="Ramer, Peter" userId="1cda720e-e5fa-4c4f-8ada-e413168d23ec" providerId="ADAL" clId="{6A68CB88-6F41-45D3-ADBE-9748013C84E1}" dt="2025-08-22T15:30:04.262" v="0"/>
        <pc:sldMkLst>
          <pc:docMk/>
          <pc:sldMk cId="1145067420" sldId="1450"/>
        </pc:sldMkLst>
      </pc:sldChg>
      <pc:sldChg chg="add">
        <pc:chgData name="Ramer, Peter" userId="1cda720e-e5fa-4c4f-8ada-e413168d23ec" providerId="ADAL" clId="{6A68CB88-6F41-45D3-ADBE-9748013C84E1}" dt="2025-08-22T15:30:04.262" v="0"/>
        <pc:sldMkLst>
          <pc:docMk/>
          <pc:sldMk cId="1819716549" sldId="1451"/>
        </pc:sldMkLst>
      </pc:sldChg>
      <pc:sldChg chg="add">
        <pc:chgData name="Ramer, Peter" userId="1cda720e-e5fa-4c4f-8ada-e413168d23ec" providerId="ADAL" clId="{6A68CB88-6F41-45D3-ADBE-9748013C84E1}" dt="2025-08-22T15:30:04.262" v="0"/>
        <pc:sldMkLst>
          <pc:docMk/>
          <pc:sldMk cId="2941469326" sldId="1452"/>
        </pc:sldMkLst>
      </pc:sldChg>
      <pc:sldChg chg="add">
        <pc:chgData name="Ramer, Peter" userId="1cda720e-e5fa-4c4f-8ada-e413168d23ec" providerId="ADAL" clId="{6A68CB88-6F41-45D3-ADBE-9748013C84E1}" dt="2025-08-22T15:30:04.262" v="0"/>
        <pc:sldMkLst>
          <pc:docMk/>
          <pc:sldMk cId="2039565103" sldId="1453"/>
        </pc:sldMkLst>
      </pc:sldChg>
      <pc:sldChg chg="add">
        <pc:chgData name="Ramer, Peter" userId="1cda720e-e5fa-4c4f-8ada-e413168d23ec" providerId="ADAL" clId="{6A68CB88-6F41-45D3-ADBE-9748013C84E1}" dt="2025-08-22T15:30:04.262" v="0"/>
        <pc:sldMkLst>
          <pc:docMk/>
          <pc:sldMk cId="198152996" sldId="1454"/>
        </pc:sldMkLst>
      </pc:sldChg>
      <pc:sldChg chg="addSp delSp modSp add mod modTransition chgLayout">
        <pc:chgData name="Ramer, Peter" userId="1cda720e-e5fa-4c4f-8ada-e413168d23ec" providerId="ADAL" clId="{6A68CB88-6F41-45D3-ADBE-9748013C84E1}" dt="2025-08-22T16:18:11.317" v="13" actId="26606"/>
        <pc:sldMkLst>
          <pc:docMk/>
          <pc:sldMk cId="489137275" sldId="1455"/>
        </pc:sldMkLst>
      </pc:sldChg>
      <pc:sldChg chg="addSp delSp modSp add mod chgLayout">
        <pc:chgData name="Ramer, Peter" userId="1cda720e-e5fa-4c4f-8ada-e413168d23ec" providerId="ADAL" clId="{6A68CB88-6F41-45D3-ADBE-9748013C84E1}" dt="2025-08-22T16:19:20.890" v="18" actId="26606"/>
        <pc:sldMkLst>
          <pc:docMk/>
          <pc:sldMk cId="403195265" sldId="1456"/>
        </pc:sldMkLst>
      </pc:sldChg>
      <pc:sldChg chg="addSp delSp modSp add mod chgLayout">
        <pc:chgData name="Ramer, Peter" userId="1cda720e-e5fa-4c4f-8ada-e413168d23ec" providerId="ADAL" clId="{6A68CB88-6F41-45D3-ADBE-9748013C84E1}" dt="2025-08-22T16:20:38.410" v="54" actId="1036"/>
        <pc:sldMkLst>
          <pc:docMk/>
          <pc:sldMk cId="3833586705" sldId="1457"/>
        </pc:sldMkLst>
      </pc:sldChg>
      <pc:sldChg chg="modSp add mod chgLayout">
        <pc:chgData name="Ramer, Peter" userId="1cda720e-e5fa-4c4f-8ada-e413168d23ec" providerId="ADAL" clId="{6A68CB88-6F41-45D3-ADBE-9748013C84E1}" dt="2025-08-22T15:30:52.922" v="4" actId="700"/>
        <pc:sldMkLst>
          <pc:docMk/>
          <pc:sldMk cId="631880731" sldId="1458"/>
        </pc:sldMkLst>
      </pc:sldChg>
      <pc:sldChg chg="addSp delSp modSp add mod modTransition chgLayout">
        <pc:chgData name="Ramer, Peter" userId="1cda720e-e5fa-4c4f-8ada-e413168d23ec" providerId="ADAL" clId="{6A68CB88-6F41-45D3-ADBE-9748013C84E1}" dt="2025-08-22T16:19:03.674" v="17" actId="20577"/>
        <pc:sldMkLst>
          <pc:docMk/>
          <pc:sldMk cId="3273525136" sldId="1459"/>
        </pc:sldMkLst>
      </pc:sldChg>
      <pc:sldChg chg="addSp delSp modSp add mod modTransition chgLayout">
        <pc:chgData name="Ramer, Peter" userId="1cda720e-e5fa-4c4f-8ada-e413168d23ec" providerId="ADAL" clId="{6A68CB88-6F41-45D3-ADBE-9748013C84E1}" dt="2025-08-22T16:19:56.768" v="24" actId="26606"/>
        <pc:sldMkLst>
          <pc:docMk/>
          <pc:sldMk cId="733328855" sldId="1460"/>
        </pc:sldMkLst>
      </pc:sldChg>
      <pc:sldChg chg="modSp add mod chgLayout">
        <pc:chgData name="Ramer, Peter" userId="1cda720e-e5fa-4c4f-8ada-e413168d23ec" providerId="ADAL" clId="{6A68CB88-6F41-45D3-ADBE-9748013C84E1}" dt="2025-08-22T15:31:20.897" v="5" actId="700"/>
        <pc:sldMkLst>
          <pc:docMk/>
          <pc:sldMk cId="879457748" sldId="1461"/>
        </pc:sldMkLst>
      </pc:sldChg>
      <pc:sldChg chg="add">
        <pc:chgData name="Ramer, Peter" userId="1cda720e-e5fa-4c4f-8ada-e413168d23ec" providerId="ADAL" clId="{6A68CB88-6F41-45D3-ADBE-9748013C84E1}" dt="2025-08-22T15:30:04.262" v="0"/>
        <pc:sldMkLst>
          <pc:docMk/>
          <pc:sldMk cId="75324513" sldId="1462"/>
        </pc:sldMkLst>
      </pc:sldChg>
      <pc:sldChg chg="addSp delSp modSp add mod chgLayout">
        <pc:chgData name="Ramer, Peter" userId="1cda720e-e5fa-4c4f-8ada-e413168d23ec" providerId="ADAL" clId="{6A68CB88-6F41-45D3-ADBE-9748013C84E1}" dt="2025-08-22T16:21:34.528" v="85" actId="478"/>
        <pc:sldMkLst>
          <pc:docMk/>
          <pc:sldMk cId="3359094797" sldId="1463"/>
        </pc:sldMkLst>
      </pc:sldChg>
      <pc:sldChg chg="addSp delSp modSp add mod modTransition chgLayout">
        <pc:chgData name="Ramer, Peter" userId="1cda720e-e5fa-4c4f-8ada-e413168d23ec" providerId="ADAL" clId="{6A68CB88-6F41-45D3-ADBE-9748013C84E1}" dt="2025-08-22T16:23:43.847" v="115" actId="26606"/>
        <pc:sldMkLst>
          <pc:docMk/>
          <pc:sldMk cId="2605144504" sldId="1464"/>
        </pc:sldMkLst>
      </pc:sldChg>
      <pc:sldChg chg="modSp add mod chgLayout">
        <pc:chgData name="Ramer, Peter" userId="1cda720e-e5fa-4c4f-8ada-e413168d23ec" providerId="ADAL" clId="{6A68CB88-6F41-45D3-ADBE-9748013C84E1}" dt="2025-08-22T15:31:20.897" v="5" actId="700"/>
        <pc:sldMkLst>
          <pc:docMk/>
          <pc:sldMk cId="1636270537" sldId="1465"/>
        </pc:sldMkLst>
      </pc:sldChg>
      <pc:sldChg chg="modSp add mod chgLayout">
        <pc:chgData name="Ramer, Peter" userId="1cda720e-e5fa-4c4f-8ada-e413168d23ec" providerId="ADAL" clId="{6A68CB88-6F41-45D3-ADBE-9748013C84E1}" dt="2025-08-22T15:31:20.897" v="5" actId="700"/>
        <pc:sldMkLst>
          <pc:docMk/>
          <pc:sldMk cId="805788505" sldId="1466"/>
        </pc:sldMkLst>
      </pc:sldChg>
      <pc:sldChg chg="modSp add mod chgLayout">
        <pc:chgData name="Ramer, Peter" userId="1cda720e-e5fa-4c4f-8ada-e413168d23ec" providerId="ADAL" clId="{6A68CB88-6F41-45D3-ADBE-9748013C84E1}" dt="2025-08-22T15:31:20.897" v="5" actId="700"/>
        <pc:sldMkLst>
          <pc:docMk/>
          <pc:sldMk cId="3715798349" sldId="1467"/>
        </pc:sldMkLst>
      </pc:sldChg>
      <pc:sldChg chg="modSp add mod chgLayout">
        <pc:chgData name="Ramer, Peter" userId="1cda720e-e5fa-4c4f-8ada-e413168d23ec" providerId="ADAL" clId="{6A68CB88-6F41-45D3-ADBE-9748013C84E1}" dt="2025-08-22T15:31:20.897" v="5" actId="700"/>
        <pc:sldMkLst>
          <pc:docMk/>
          <pc:sldMk cId="2632024745" sldId="1468"/>
        </pc:sldMkLst>
      </pc:sldChg>
      <pc:sldChg chg="modSp add mod chgLayout">
        <pc:chgData name="Ramer, Peter" userId="1cda720e-e5fa-4c4f-8ada-e413168d23ec" providerId="ADAL" clId="{6A68CB88-6F41-45D3-ADBE-9748013C84E1}" dt="2025-08-22T15:31:20.897" v="5" actId="700"/>
        <pc:sldMkLst>
          <pc:docMk/>
          <pc:sldMk cId="2597491851" sldId="1469"/>
        </pc:sldMkLst>
      </pc:sldChg>
      <pc:sldChg chg="modSp add mod chgLayout">
        <pc:chgData name="Ramer, Peter" userId="1cda720e-e5fa-4c4f-8ada-e413168d23ec" providerId="ADAL" clId="{6A68CB88-6F41-45D3-ADBE-9748013C84E1}" dt="2025-08-22T15:31:20.897" v="5" actId="700"/>
        <pc:sldMkLst>
          <pc:docMk/>
          <pc:sldMk cId="1419961774" sldId="1470"/>
        </pc:sldMkLst>
      </pc:sldChg>
      <pc:sldChg chg="modSp add mod modTransition chgLayout">
        <pc:chgData name="Ramer, Peter" userId="1cda720e-e5fa-4c4f-8ada-e413168d23ec" providerId="ADAL" clId="{6A68CB88-6F41-45D3-ADBE-9748013C84E1}" dt="2025-08-22T16:22:31.781" v="100" actId="26606"/>
        <pc:sldMkLst>
          <pc:docMk/>
          <pc:sldMk cId="1087051119" sldId="1471"/>
        </pc:sldMkLst>
      </pc:sldChg>
      <pc:sldChg chg="addSp delSp modSp add mod modTransition chgLayout">
        <pc:chgData name="Ramer, Peter" userId="1cda720e-e5fa-4c4f-8ada-e413168d23ec" providerId="ADAL" clId="{6A68CB88-6F41-45D3-ADBE-9748013C84E1}" dt="2025-08-22T16:23:08.106" v="106" actId="26606"/>
        <pc:sldMkLst>
          <pc:docMk/>
          <pc:sldMk cId="3750714358" sldId="1472"/>
        </pc:sldMkLst>
      </pc:sldChg>
    </pc:docChg>
  </pc:docChgLst>
  <pc:docChgLst>
    <pc:chgData name="Alex Meyer" userId="434c9848-7f9b-4e1d-a1c3-fd0f120a196f" providerId="ADAL" clId="{307E4638-5859-41C6-86CC-DAA64FD3CC79}"/>
    <pc:docChg chg="custSel delSld modSld modSection">
      <pc:chgData name="Alex Meyer" userId="434c9848-7f9b-4e1d-a1c3-fd0f120a196f" providerId="ADAL" clId="{307E4638-5859-41C6-86CC-DAA64FD3CC79}" dt="2025-10-15T21:06:58.383" v="41" actId="47"/>
      <pc:docMkLst>
        <pc:docMk/>
      </pc:docMkLst>
      <pc:sldChg chg="del">
        <pc:chgData name="Alex Meyer" userId="434c9848-7f9b-4e1d-a1c3-fd0f120a196f" providerId="ADAL" clId="{307E4638-5859-41C6-86CC-DAA64FD3CC79}" dt="2025-10-15T21:06:58.383" v="41" actId="47"/>
        <pc:sldMkLst>
          <pc:docMk/>
          <pc:sldMk cId="3016161773" sldId="256"/>
        </pc:sldMkLst>
      </pc:sldChg>
      <pc:sldChg chg="del">
        <pc:chgData name="Alex Meyer" userId="434c9848-7f9b-4e1d-a1c3-fd0f120a196f" providerId="ADAL" clId="{307E4638-5859-41C6-86CC-DAA64FD3CC79}" dt="2025-10-15T21:06:58.383" v="41" actId="47"/>
        <pc:sldMkLst>
          <pc:docMk/>
          <pc:sldMk cId="2176744996" sldId="258"/>
        </pc:sldMkLst>
      </pc:sldChg>
      <pc:sldChg chg="del">
        <pc:chgData name="Alex Meyer" userId="434c9848-7f9b-4e1d-a1c3-fd0f120a196f" providerId="ADAL" clId="{307E4638-5859-41C6-86CC-DAA64FD3CC79}" dt="2025-10-15T21:06:58.383" v="41" actId="47"/>
        <pc:sldMkLst>
          <pc:docMk/>
          <pc:sldMk cId="4169845749" sldId="259"/>
        </pc:sldMkLst>
      </pc:sldChg>
      <pc:sldChg chg="del">
        <pc:chgData name="Alex Meyer" userId="434c9848-7f9b-4e1d-a1c3-fd0f120a196f" providerId="ADAL" clId="{307E4638-5859-41C6-86CC-DAA64FD3CC79}" dt="2025-10-15T21:06:58.383" v="41" actId="47"/>
        <pc:sldMkLst>
          <pc:docMk/>
          <pc:sldMk cId="4227912242" sldId="266"/>
        </pc:sldMkLst>
      </pc:sldChg>
      <pc:sldChg chg="del">
        <pc:chgData name="Alex Meyer" userId="434c9848-7f9b-4e1d-a1c3-fd0f120a196f" providerId="ADAL" clId="{307E4638-5859-41C6-86CC-DAA64FD3CC79}" dt="2025-10-15T21:06:58.383" v="41" actId="47"/>
        <pc:sldMkLst>
          <pc:docMk/>
          <pc:sldMk cId="2651166450" sldId="267"/>
        </pc:sldMkLst>
      </pc:sldChg>
      <pc:sldChg chg="del">
        <pc:chgData name="Alex Meyer" userId="434c9848-7f9b-4e1d-a1c3-fd0f120a196f" providerId="ADAL" clId="{307E4638-5859-41C6-86CC-DAA64FD3CC79}" dt="2025-10-15T21:06:58.383" v="41" actId="47"/>
        <pc:sldMkLst>
          <pc:docMk/>
          <pc:sldMk cId="1695189376" sldId="271"/>
        </pc:sldMkLst>
      </pc:sldChg>
      <pc:sldChg chg="del">
        <pc:chgData name="Alex Meyer" userId="434c9848-7f9b-4e1d-a1c3-fd0f120a196f" providerId="ADAL" clId="{307E4638-5859-41C6-86CC-DAA64FD3CC79}" dt="2025-10-15T21:06:58.383" v="41" actId="47"/>
        <pc:sldMkLst>
          <pc:docMk/>
          <pc:sldMk cId="102156363" sldId="272"/>
        </pc:sldMkLst>
      </pc:sldChg>
      <pc:sldChg chg="del">
        <pc:chgData name="Alex Meyer" userId="434c9848-7f9b-4e1d-a1c3-fd0f120a196f" providerId="ADAL" clId="{307E4638-5859-41C6-86CC-DAA64FD3CC79}" dt="2025-10-15T21:06:58.383" v="41" actId="47"/>
        <pc:sldMkLst>
          <pc:docMk/>
          <pc:sldMk cId="3816277559" sldId="1385"/>
        </pc:sldMkLst>
      </pc:sldChg>
      <pc:sldChg chg="del">
        <pc:chgData name="Alex Meyer" userId="434c9848-7f9b-4e1d-a1c3-fd0f120a196f" providerId="ADAL" clId="{307E4638-5859-41C6-86CC-DAA64FD3CC79}" dt="2025-10-15T21:06:58.383" v="41" actId="47"/>
        <pc:sldMkLst>
          <pc:docMk/>
          <pc:sldMk cId="3311796963" sldId="1388"/>
        </pc:sldMkLst>
      </pc:sldChg>
      <pc:sldChg chg="del">
        <pc:chgData name="Alex Meyer" userId="434c9848-7f9b-4e1d-a1c3-fd0f120a196f" providerId="ADAL" clId="{307E4638-5859-41C6-86CC-DAA64FD3CC79}" dt="2025-10-15T21:06:58.383" v="41" actId="47"/>
        <pc:sldMkLst>
          <pc:docMk/>
          <pc:sldMk cId="337771157" sldId="1395"/>
        </pc:sldMkLst>
      </pc:sldChg>
      <pc:sldChg chg="del">
        <pc:chgData name="Alex Meyer" userId="434c9848-7f9b-4e1d-a1c3-fd0f120a196f" providerId="ADAL" clId="{307E4638-5859-41C6-86CC-DAA64FD3CC79}" dt="2025-10-15T21:06:58.383" v="41" actId="47"/>
        <pc:sldMkLst>
          <pc:docMk/>
          <pc:sldMk cId="3513057114" sldId="1396"/>
        </pc:sldMkLst>
      </pc:sldChg>
      <pc:sldChg chg="del">
        <pc:chgData name="Alex Meyer" userId="434c9848-7f9b-4e1d-a1c3-fd0f120a196f" providerId="ADAL" clId="{307E4638-5859-41C6-86CC-DAA64FD3CC79}" dt="2025-10-15T21:06:58.383" v="41" actId="47"/>
        <pc:sldMkLst>
          <pc:docMk/>
          <pc:sldMk cId="1860374604" sldId="1397"/>
        </pc:sldMkLst>
      </pc:sldChg>
      <pc:sldChg chg="del">
        <pc:chgData name="Alex Meyer" userId="434c9848-7f9b-4e1d-a1c3-fd0f120a196f" providerId="ADAL" clId="{307E4638-5859-41C6-86CC-DAA64FD3CC79}" dt="2025-10-15T21:06:58.383" v="41" actId="47"/>
        <pc:sldMkLst>
          <pc:docMk/>
          <pc:sldMk cId="2470937028" sldId="1402"/>
        </pc:sldMkLst>
      </pc:sldChg>
      <pc:sldChg chg="del">
        <pc:chgData name="Alex Meyer" userId="434c9848-7f9b-4e1d-a1c3-fd0f120a196f" providerId="ADAL" clId="{307E4638-5859-41C6-86CC-DAA64FD3CC79}" dt="2025-10-15T21:06:58.383" v="41" actId="47"/>
        <pc:sldMkLst>
          <pc:docMk/>
          <pc:sldMk cId="2125318853" sldId="1420"/>
        </pc:sldMkLst>
      </pc:sldChg>
      <pc:sldChg chg="modSp mod">
        <pc:chgData name="Alex Meyer" userId="434c9848-7f9b-4e1d-a1c3-fd0f120a196f" providerId="ADAL" clId="{307E4638-5859-41C6-86CC-DAA64FD3CC79}" dt="2025-10-15T21:02:03.761" v="5" actId="207"/>
        <pc:sldMkLst>
          <pc:docMk/>
          <pc:sldMk cId="1071111127" sldId="1443"/>
        </pc:sldMkLst>
        <pc:graphicFrameChg chg="mod modGraphic">
          <ac:chgData name="Alex Meyer" userId="434c9848-7f9b-4e1d-a1c3-fd0f120a196f" providerId="ADAL" clId="{307E4638-5859-41C6-86CC-DAA64FD3CC79}" dt="2025-10-15T21:02:03.761" v="5" actId="207"/>
          <ac:graphicFrameMkLst>
            <pc:docMk/>
            <pc:sldMk cId="1071111127" sldId="1443"/>
            <ac:graphicFrameMk id="9" creationId="{4BABF42F-CBF8-7EED-F7DD-C0D3A1EFA3B9}"/>
          </ac:graphicFrameMkLst>
        </pc:graphicFrameChg>
      </pc:sldChg>
      <pc:sldChg chg="addSp delSp modSp mod">
        <pc:chgData name="Alex Meyer" userId="434c9848-7f9b-4e1d-a1c3-fd0f120a196f" providerId="ADAL" clId="{307E4638-5859-41C6-86CC-DAA64FD3CC79}" dt="2025-10-15T21:05:10.560" v="30" actId="1076"/>
        <pc:sldMkLst>
          <pc:docMk/>
          <pc:sldMk cId="3256669879" sldId="1449"/>
        </pc:sldMkLst>
        <pc:spChg chg="mod">
          <ac:chgData name="Alex Meyer" userId="434c9848-7f9b-4e1d-a1c3-fd0f120a196f" providerId="ADAL" clId="{307E4638-5859-41C6-86CC-DAA64FD3CC79}" dt="2025-10-15T21:05:08.168" v="29" actId="20577"/>
          <ac:spMkLst>
            <pc:docMk/>
            <pc:sldMk cId="3256669879" sldId="1449"/>
            <ac:spMk id="3" creationId="{5A7726D4-3A85-A0C9-C346-9BDEE9BAF4BD}"/>
          </ac:spMkLst>
        </pc:spChg>
        <pc:picChg chg="del">
          <ac:chgData name="Alex Meyer" userId="434c9848-7f9b-4e1d-a1c3-fd0f120a196f" providerId="ADAL" clId="{307E4638-5859-41C6-86CC-DAA64FD3CC79}" dt="2025-10-15T21:04:20.968" v="22" actId="478"/>
          <ac:picMkLst>
            <pc:docMk/>
            <pc:sldMk cId="3256669879" sldId="1449"/>
            <ac:picMk id="5" creationId="{FEE69FC8-6E14-38AE-E876-9C56C092A8F9}"/>
          </ac:picMkLst>
        </pc:picChg>
        <pc:picChg chg="add mod">
          <ac:chgData name="Alex Meyer" userId="434c9848-7f9b-4e1d-a1c3-fd0f120a196f" providerId="ADAL" clId="{307E4638-5859-41C6-86CC-DAA64FD3CC79}" dt="2025-10-15T21:05:10.560" v="30" actId="1076"/>
          <ac:picMkLst>
            <pc:docMk/>
            <pc:sldMk cId="3256669879" sldId="1449"/>
            <ac:picMk id="6" creationId="{79F9C611-DF0C-D664-4828-F238898F6178}"/>
          </ac:picMkLst>
        </pc:picChg>
      </pc:sldChg>
      <pc:sldChg chg="modSp mod chgLayout">
        <pc:chgData name="Alex Meyer" userId="434c9848-7f9b-4e1d-a1c3-fd0f120a196f" providerId="ADAL" clId="{307E4638-5859-41C6-86CC-DAA64FD3CC79}" dt="2025-10-15T21:01:40.773" v="0" actId="700"/>
        <pc:sldMkLst>
          <pc:docMk/>
          <pc:sldMk cId="1145067420" sldId="1450"/>
        </pc:sldMkLst>
        <pc:spChg chg="mod ord">
          <ac:chgData name="Alex Meyer" userId="434c9848-7f9b-4e1d-a1c3-fd0f120a196f" providerId="ADAL" clId="{307E4638-5859-41C6-86CC-DAA64FD3CC79}" dt="2025-10-15T21:01:40.773" v="0" actId="700"/>
          <ac:spMkLst>
            <pc:docMk/>
            <pc:sldMk cId="1145067420" sldId="1450"/>
            <ac:spMk id="2" creationId="{039AF007-A2FD-51AC-E8F6-371338B7C3C9}"/>
          </ac:spMkLst>
        </pc:spChg>
      </pc:sldChg>
      <pc:sldChg chg="modSp mod chgLayout">
        <pc:chgData name="Alex Meyer" userId="434c9848-7f9b-4e1d-a1c3-fd0f120a196f" providerId="ADAL" clId="{307E4638-5859-41C6-86CC-DAA64FD3CC79}" dt="2025-10-15T21:01:43.584" v="1" actId="700"/>
        <pc:sldMkLst>
          <pc:docMk/>
          <pc:sldMk cId="1819716549" sldId="1451"/>
        </pc:sldMkLst>
        <pc:spChg chg="mod ord">
          <ac:chgData name="Alex Meyer" userId="434c9848-7f9b-4e1d-a1c3-fd0f120a196f" providerId="ADAL" clId="{307E4638-5859-41C6-86CC-DAA64FD3CC79}" dt="2025-10-15T21:01:43.584" v="1" actId="700"/>
          <ac:spMkLst>
            <pc:docMk/>
            <pc:sldMk cId="1819716549" sldId="1451"/>
            <ac:spMk id="2" creationId="{039AF007-A2FD-51AC-E8F6-371338B7C3C9}"/>
          </ac:spMkLst>
        </pc:spChg>
      </pc:sldChg>
      <pc:sldChg chg="modSp mod chgLayout">
        <pc:chgData name="Alex Meyer" userId="434c9848-7f9b-4e1d-a1c3-fd0f120a196f" providerId="ADAL" clId="{307E4638-5859-41C6-86CC-DAA64FD3CC79}" dt="2025-10-15T21:02:36.012" v="10" actId="700"/>
        <pc:sldMkLst>
          <pc:docMk/>
          <pc:sldMk cId="2941469326" sldId="1452"/>
        </pc:sldMkLst>
        <pc:spChg chg="mod ord">
          <ac:chgData name="Alex Meyer" userId="434c9848-7f9b-4e1d-a1c3-fd0f120a196f" providerId="ADAL" clId="{307E4638-5859-41C6-86CC-DAA64FD3CC79}" dt="2025-10-15T21:02:36.012" v="10" actId="700"/>
          <ac:spMkLst>
            <pc:docMk/>
            <pc:sldMk cId="2941469326" sldId="1452"/>
            <ac:spMk id="2" creationId="{039AF007-A2FD-51AC-E8F6-371338B7C3C9}"/>
          </ac:spMkLst>
        </pc:spChg>
      </pc:sldChg>
      <pc:sldChg chg="modSp mod chgLayout">
        <pc:chgData name="Alex Meyer" userId="434c9848-7f9b-4e1d-a1c3-fd0f120a196f" providerId="ADAL" clId="{307E4638-5859-41C6-86CC-DAA64FD3CC79}" dt="2025-10-15T21:02:42.759" v="11" actId="700"/>
        <pc:sldMkLst>
          <pc:docMk/>
          <pc:sldMk cId="2039565103" sldId="1453"/>
        </pc:sldMkLst>
        <pc:spChg chg="mod ord">
          <ac:chgData name="Alex Meyer" userId="434c9848-7f9b-4e1d-a1c3-fd0f120a196f" providerId="ADAL" clId="{307E4638-5859-41C6-86CC-DAA64FD3CC79}" dt="2025-10-15T21:02:42.759" v="11" actId="700"/>
          <ac:spMkLst>
            <pc:docMk/>
            <pc:sldMk cId="2039565103" sldId="1453"/>
            <ac:spMk id="2" creationId="{039AF007-A2FD-51AC-E8F6-371338B7C3C9}"/>
          </ac:spMkLst>
        </pc:spChg>
      </pc:sldChg>
      <pc:sldChg chg="modSp mod chgLayout">
        <pc:chgData name="Alex Meyer" userId="434c9848-7f9b-4e1d-a1c3-fd0f120a196f" providerId="ADAL" clId="{307E4638-5859-41C6-86CC-DAA64FD3CC79}" dt="2025-10-15T21:02:49.440" v="13" actId="700"/>
        <pc:sldMkLst>
          <pc:docMk/>
          <pc:sldMk cId="198152996" sldId="1454"/>
        </pc:sldMkLst>
        <pc:spChg chg="mod ord">
          <ac:chgData name="Alex Meyer" userId="434c9848-7f9b-4e1d-a1c3-fd0f120a196f" providerId="ADAL" clId="{307E4638-5859-41C6-86CC-DAA64FD3CC79}" dt="2025-10-15T21:02:49.440" v="13" actId="700"/>
          <ac:spMkLst>
            <pc:docMk/>
            <pc:sldMk cId="198152996" sldId="1454"/>
            <ac:spMk id="2" creationId="{039AF007-A2FD-51AC-E8F6-371338B7C3C9}"/>
          </ac:spMkLst>
        </pc:spChg>
      </pc:sldChg>
      <pc:sldChg chg="modSp mod">
        <pc:chgData name="Alex Meyer" userId="434c9848-7f9b-4e1d-a1c3-fd0f120a196f" providerId="ADAL" clId="{307E4638-5859-41C6-86CC-DAA64FD3CC79}" dt="2025-10-15T21:02:10.970" v="8" actId="207"/>
        <pc:sldMkLst>
          <pc:docMk/>
          <pc:sldMk cId="489137275" sldId="1455"/>
        </pc:sldMkLst>
        <pc:graphicFrameChg chg="modGraphic">
          <ac:chgData name="Alex Meyer" userId="434c9848-7f9b-4e1d-a1c3-fd0f120a196f" providerId="ADAL" clId="{307E4638-5859-41C6-86CC-DAA64FD3CC79}" dt="2025-10-15T21:02:10.970" v="8" actId="207"/>
          <ac:graphicFrameMkLst>
            <pc:docMk/>
            <pc:sldMk cId="489137275" sldId="1455"/>
            <ac:graphicFrameMk id="5" creationId="{6EAEAC29-CA1C-8EAC-5F29-06B71CCD8F83}"/>
          </ac:graphicFrameMkLst>
        </pc:graphicFrameChg>
      </pc:sldChg>
      <pc:sldChg chg="modSp mod">
        <pc:chgData name="Alex Meyer" userId="434c9848-7f9b-4e1d-a1c3-fd0f120a196f" providerId="ADAL" clId="{307E4638-5859-41C6-86CC-DAA64FD3CC79}" dt="2025-10-15T21:02:19.031" v="9" actId="1076"/>
        <pc:sldMkLst>
          <pc:docMk/>
          <pc:sldMk cId="631880731" sldId="1458"/>
        </pc:sldMkLst>
        <pc:picChg chg="mod">
          <ac:chgData name="Alex Meyer" userId="434c9848-7f9b-4e1d-a1c3-fd0f120a196f" providerId="ADAL" clId="{307E4638-5859-41C6-86CC-DAA64FD3CC79}" dt="2025-10-15T21:02:19.031" v="9" actId="1076"/>
          <ac:picMkLst>
            <pc:docMk/>
            <pc:sldMk cId="631880731" sldId="1458"/>
            <ac:picMk id="5" creationId="{B1BCE151-413B-BDED-B06B-AAC3F77C0FCF}"/>
          </ac:picMkLst>
        </pc:picChg>
      </pc:sldChg>
      <pc:sldChg chg="modSp mod chgLayout">
        <pc:chgData name="Alex Meyer" userId="434c9848-7f9b-4e1d-a1c3-fd0f120a196f" providerId="ADAL" clId="{307E4638-5859-41C6-86CC-DAA64FD3CC79}" dt="2025-10-15T21:02:46.060" v="12" actId="700"/>
        <pc:sldMkLst>
          <pc:docMk/>
          <pc:sldMk cId="75324513" sldId="1462"/>
        </pc:sldMkLst>
        <pc:spChg chg="mod ord">
          <ac:chgData name="Alex Meyer" userId="434c9848-7f9b-4e1d-a1c3-fd0f120a196f" providerId="ADAL" clId="{307E4638-5859-41C6-86CC-DAA64FD3CC79}" dt="2025-10-15T21:02:46.060" v="12" actId="700"/>
          <ac:spMkLst>
            <pc:docMk/>
            <pc:sldMk cId="75324513" sldId="1462"/>
            <ac:spMk id="2" creationId="{039AF007-A2FD-51AC-E8F6-371338B7C3C9}"/>
          </ac:spMkLst>
        </pc:spChg>
      </pc:sldChg>
      <pc:sldChg chg="addSp delSp modSp mod">
        <pc:chgData name="Alex Meyer" userId="434c9848-7f9b-4e1d-a1c3-fd0f120a196f" providerId="ADAL" clId="{307E4638-5859-41C6-86CC-DAA64FD3CC79}" dt="2025-10-15T21:06:21.677" v="35" actId="1076"/>
        <pc:sldMkLst>
          <pc:docMk/>
          <pc:sldMk cId="805788505" sldId="1466"/>
        </pc:sldMkLst>
        <pc:picChg chg="add mod">
          <ac:chgData name="Alex Meyer" userId="434c9848-7f9b-4e1d-a1c3-fd0f120a196f" providerId="ADAL" clId="{307E4638-5859-41C6-86CC-DAA64FD3CC79}" dt="2025-10-15T21:06:21.677" v="35" actId="1076"/>
          <ac:picMkLst>
            <pc:docMk/>
            <pc:sldMk cId="805788505" sldId="1466"/>
            <ac:picMk id="5" creationId="{B1209327-8FEF-FC19-96A7-E80415C96B76}"/>
          </ac:picMkLst>
        </pc:picChg>
        <pc:picChg chg="del">
          <ac:chgData name="Alex Meyer" userId="434c9848-7f9b-4e1d-a1c3-fd0f120a196f" providerId="ADAL" clId="{307E4638-5859-41C6-86CC-DAA64FD3CC79}" dt="2025-10-15T21:06:16.743" v="31" actId="478"/>
          <ac:picMkLst>
            <pc:docMk/>
            <pc:sldMk cId="805788505" sldId="1466"/>
            <ac:picMk id="7" creationId="{2074A1DC-085C-4C32-081C-A496E02850C6}"/>
          </ac:picMkLst>
        </pc:picChg>
      </pc:sldChg>
      <pc:sldChg chg="addSp delSp modSp mod">
        <pc:chgData name="Alex Meyer" userId="434c9848-7f9b-4e1d-a1c3-fd0f120a196f" providerId="ADAL" clId="{307E4638-5859-41C6-86CC-DAA64FD3CC79}" dt="2025-10-15T21:06:43.706" v="40" actId="1076"/>
        <pc:sldMkLst>
          <pc:docMk/>
          <pc:sldMk cId="3715798349" sldId="1467"/>
        </pc:sldMkLst>
        <pc:spChg chg="mod">
          <ac:chgData name="Alex Meyer" userId="434c9848-7f9b-4e1d-a1c3-fd0f120a196f" providerId="ADAL" clId="{307E4638-5859-41C6-86CC-DAA64FD3CC79}" dt="2025-10-15T21:04:09.956" v="21" actId="20577"/>
          <ac:spMkLst>
            <pc:docMk/>
            <pc:sldMk cId="3715798349" sldId="1467"/>
            <ac:spMk id="3" creationId="{5606A484-FF91-AE42-A7DD-E14A1B28634A}"/>
          </ac:spMkLst>
        </pc:spChg>
        <pc:picChg chg="del">
          <ac:chgData name="Alex Meyer" userId="434c9848-7f9b-4e1d-a1c3-fd0f120a196f" providerId="ADAL" clId="{307E4638-5859-41C6-86CC-DAA64FD3CC79}" dt="2025-10-15T21:06:38.653" v="36" actId="478"/>
          <ac:picMkLst>
            <pc:docMk/>
            <pc:sldMk cId="3715798349" sldId="1467"/>
            <ac:picMk id="5" creationId="{CB50A18D-9A53-EDD2-CD7F-5030FFE710A9}"/>
          </ac:picMkLst>
        </pc:picChg>
        <pc:picChg chg="add mod">
          <ac:chgData name="Alex Meyer" userId="434c9848-7f9b-4e1d-a1c3-fd0f120a196f" providerId="ADAL" clId="{307E4638-5859-41C6-86CC-DAA64FD3CC79}" dt="2025-10-15T21:06:43.706" v="40" actId="1076"/>
          <ac:picMkLst>
            <pc:docMk/>
            <pc:sldMk cId="3715798349" sldId="1467"/>
            <ac:picMk id="6" creationId="{FA94A702-8BBB-01BC-9DE2-7DDC0A0B8E54}"/>
          </ac:picMkLst>
        </pc:picChg>
      </pc:sldChg>
      <pc:sldChg chg="modSp mod">
        <pc:chgData name="Alex Meyer" userId="434c9848-7f9b-4e1d-a1c3-fd0f120a196f" providerId="ADAL" clId="{307E4638-5859-41C6-86CC-DAA64FD3CC79}" dt="2025-10-15T21:03:45.853" v="17" actId="20577"/>
        <pc:sldMkLst>
          <pc:docMk/>
          <pc:sldMk cId="1419961774" sldId="1470"/>
        </pc:sldMkLst>
        <pc:spChg chg="mod">
          <ac:chgData name="Alex Meyer" userId="434c9848-7f9b-4e1d-a1c3-fd0f120a196f" providerId="ADAL" clId="{307E4638-5859-41C6-86CC-DAA64FD3CC79}" dt="2025-10-15T21:03:45.853" v="17" actId="20577"/>
          <ac:spMkLst>
            <pc:docMk/>
            <pc:sldMk cId="1419961774" sldId="1470"/>
            <ac:spMk id="3" creationId="{1B39345C-AC9E-399B-CCBA-8CBD84DD8E5C}"/>
          </ac:spMkLst>
        </pc:spChg>
      </pc:sldChg>
      <pc:sldMasterChg chg="delSldLayout">
        <pc:chgData name="Alex Meyer" userId="434c9848-7f9b-4e1d-a1c3-fd0f120a196f" providerId="ADAL" clId="{307E4638-5859-41C6-86CC-DAA64FD3CC79}" dt="2025-10-15T21:06:58.383" v="41" actId="47"/>
        <pc:sldMasterMkLst>
          <pc:docMk/>
          <pc:sldMasterMk cId="3588427678" sldId="2147484229"/>
        </pc:sldMasterMkLst>
        <pc:sldLayoutChg chg="del">
          <pc:chgData name="Alex Meyer" userId="434c9848-7f9b-4e1d-a1c3-fd0f120a196f" providerId="ADAL" clId="{307E4638-5859-41C6-86CC-DAA64FD3CC79}" dt="2025-10-15T21:06:58.383" v="41" actId="47"/>
          <pc:sldLayoutMkLst>
            <pc:docMk/>
            <pc:sldMasterMk cId="3588427678" sldId="2147484229"/>
            <pc:sldLayoutMk cId="1551978159" sldId="2147484342"/>
          </pc:sldLayoutMkLst>
        </pc:sldLayoutChg>
        <pc:sldLayoutChg chg="del">
          <pc:chgData name="Alex Meyer" userId="434c9848-7f9b-4e1d-a1c3-fd0f120a196f" providerId="ADAL" clId="{307E4638-5859-41C6-86CC-DAA64FD3CC79}" dt="2025-10-15T21:06:58.383" v="41" actId="47"/>
          <pc:sldLayoutMkLst>
            <pc:docMk/>
            <pc:sldMasterMk cId="3588427678" sldId="2147484229"/>
            <pc:sldLayoutMk cId="933039517" sldId="2147484343"/>
          </pc:sldLayoutMkLst>
        </pc:sldLayoutChg>
        <pc:sldLayoutChg chg="del">
          <pc:chgData name="Alex Meyer" userId="434c9848-7f9b-4e1d-a1c3-fd0f120a196f" providerId="ADAL" clId="{307E4638-5859-41C6-86CC-DAA64FD3CC79}" dt="2025-10-15T21:06:58.383" v="41" actId="47"/>
          <pc:sldLayoutMkLst>
            <pc:docMk/>
            <pc:sldMasterMk cId="3588427678" sldId="2147484229"/>
            <pc:sldLayoutMk cId="688936611" sldId="2147484347"/>
          </pc:sldLayoutMkLst>
        </pc:sldLayoutChg>
      </pc:sldMasterChg>
    </pc:docChg>
  </pc:docChgLst>
  <pc:docChgLst>
    <pc:chgData name="Ramer, Peter" userId="1cda720e-e5fa-4c4f-8ada-e413168d23ec" providerId="ADAL" clId="{A6E22C51-8FD3-465A-ACE6-19EC96B413E5}"/>
    <pc:docChg chg="delSld modSection">
      <pc:chgData name="Ramer, Peter" userId="1cda720e-e5fa-4c4f-8ada-e413168d23ec" providerId="ADAL" clId="{A6E22C51-8FD3-465A-ACE6-19EC96B413E5}" dt="2025-08-22T14:42:22.882" v="9" actId="47"/>
      <pc:docMkLst>
        <pc:docMk/>
      </pc:docMkLst>
      <pc:sldChg chg="del">
        <pc:chgData name="Ramer, Peter" userId="1cda720e-e5fa-4c4f-8ada-e413168d23ec" providerId="ADAL" clId="{A6E22C51-8FD3-465A-ACE6-19EC96B413E5}" dt="2025-08-22T14:42:13.865" v="7" actId="47"/>
        <pc:sldMkLst>
          <pc:docMk/>
          <pc:sldMk cId="3609540227" sldId="1386"/>
        </pc:sldMkLst>
      </pc:sldChg>
      <pc:sldChg chg="del">
        <pc:chgData name="Ramer, Peter" userId="1cda720e-e5fa-4c4f-8ada-e413168d23ec" providerId="ADAL" clId="{A6E22C51-8FD3-465A-ACE6-19EC96B413E5}" dt="2025-08-22T14:41:49.702" v="0" actId="47"/>
        <pc:sldMkLst>
          <pc:docMk/>
          <pc:sldMk cId="3732747212" sldId="1394"/>
        </pc:sldMkLst>
      </pc:sldChg>
      <pc:sldChg chg="del">
        <pc:chgData name="Ramer, Peter" userId="1cda720e-e5fa-4c4f-8ada-e413168d23ec" providerId="ADAL" clId="{A6E22C51-8FD3-465A-ACE6-19EC96B413E5}" dt="2025-08-22T14:41:53.538" v="2" actId="47"/>
        <pc:sldMkLst>
          <pc:docMk/>
          <pc:sldMk cId="1676605807" sldId="1404"/>
        </pc:sldMkLst>
      </pc:sldChg>
      <pc:sldChg chg="del">
        <pc:chgData name="Ramer, Peter" userId="1cda720e-e5fa-4c4f-8ada-e413168d23ec" providerId="ADAL" clId="{A6E22C51-8FD3-465A-ACE6-19EC96B413E5}" dt="2025-08-22T14:41:54.111" v="3" actId="47"/>
        <pc:sldMkLst>
          <pc:docMk/>
          <pc:sldMk cId="1571661650" sldId="1406"/>
        </pc:sldMkLst>
      </pc:sldChg>
      <pc:sldChg chg="del">
        <pc:chgData name="Ramer, Peter" userId="1cda720e-e5fa-4c4f-8ada-e413168d23ec" providerId="ADAL" clId="{A6E22C51-8FD3-465A-ACE6-19EC96B413E5}" dt="2025-08-22T14:41:55.498" v="4" actId="47"/>
        <pc:sldMkLst>
          <pc:docMk/>
          <pc:sldMk cId="123311531" sldId="1407"/>
        </pc:sldMkLst>
      </pc:sldChg>
      <pc:sldChg chg="del">
        <pc:chgData name="Ramer, Peter" userId="1cda720e-e5fa-4c4f-8ada-e413168d23ec" providerId="ADAL" clId="{A6E22C51-8FD3-465A-ACE6-19EC96B413E5}" dt="2025-08-22T14:41:56.159" v="5" actId="47"/>
        <pc:sldMkLst>
          <pc:docMk/>
          <pc:sldMk cId="1431129732" sldId="1408"/>
        </pc:sldMkLst>
      </pc:sldChg>
      <pc:sldChg chg="del">
        <pc:chgData name="Ramer, Peter" userId="1cda720e-e5fa-4c4f-8ada-e413168d23ec" providerId="ADAL" clId="{A6E22C51-8FD3-465A-ACE6-19EC96B413E5}" dt="2025-08-22T14:41:56.839" v="6" actId="47"/>
        <pc:sldMkLst>
          <pc:docMk/>
          <pc:sldMk cId="1663718639" sldId="1409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1942125608" sldId="1411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3816099448" sldId="1412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3470023209" sldId="1413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4275799084" sldId="1414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808460429" sldId="1415"/>
        </pc:sldMkLst>
      </pc:sldChg>
      <pc:sldChg chg="del">
        <pc:chgData name="Ramer, Peter" userId="1cda720e-e5fa-4c4f-8ada-e413168d23ec" providerId="ADAL" clId="{A6E22C51-8FD3-465A-ACE6-19EC96B413E5}" dt="2025-08-22T14:41:52.664" v="1" actId="47"/>
        <pc:sldMkLst>
          <pc:docMk/>
          <pc:sldMk cId="3709942097" sldId="1417"/>
        </pc:sldMkLst>
      </pc:sldChg>
      <pc:sldChg chg="del">
        <pc:chgData name="Ramer, Peter" userId="1cda720e-e5fa-4c4f-8ada-e413168d23ec" providerId="ADAL" clId="{A6E22C51-8FD3-465A-ACE6-19EC96B413E5}" dt="2025-08-22T14:42:16.042" v="8" actId="47"/>
        <pc:sldMkLst>
          <pc:docMk/>
          <pc:sldMk cId="1759051109" sldId="1418"/>
        </pc:sldMkLst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hyperlink" Target="https://learn.microsoft.com/en-us/dynamics365/fin-ops-core/dev-itpro/extensibility/customization-overlayering-extensions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26.svg"/><Relationship Id="rId9" Type="http://schemas.openxmlformats.org/officeDocument/2006/relationships/image" Target="../media/image31.png"/><Relationship Id="rId14" Type="http://schemas.openxmlformats.org/officeDocument/2006/relationships/image" Target="../media/image36.sv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hyperlink" Target="https://dynamics365musings.com/chain-of-command-data-entity/" TargetMode="External"/><Relationship Id="rId3" Type="http://schemas.openxmlformats.org/officeDocument/2006/relationships/hyperlink" Target="https://dynamics365musings.com/chain-of-command-class-methods/" TargetMode="External"/><Relationship Id="rId7" Type="http://schemas.openxmlformats.org/officeDocument/2006/relationships/hyperlink" Target="https://dynamics365musings.com/chain-of-command-form-control/" TargetMode="External"/><Relationship Id="rId2" Type="http://schemas.openxmlformats.org/officeDocument/2006/relationships/hyperlink" Target="https://dynamics365musings.com/chain-of-command-table-methods/" TargetMode="External"/><Relationship Id="rId1" Type="http://schemas.openxmlformats.org/officeDocument/2006/relationships/hyperlink" Target="https://dynamics365musings.com/chain-of-command-in-d365/" TargetMode="External"/><Relationship Id="rId6" Type="http://schemas.openxmlformats.org/officeDocument/2006/relationships/hyperlink" Target="https://dynamics365musings.com/chain-of-command-form-datasource-field/" TargetMode="External"/><Relationship Id="rId5" Type="http://schemas.openxmlformats.org/officeDocument/2006/relationships/hyperlink" Target="https://dynamics365musings.com/chain-of-command-for-form-datasource/" TargetMode="External"/><Relationship Id="rId4" Type="http://schemas.openxmlformats.org/officeDocument/2006/relationships/hyperlink" Target="https://dynamics365musings.com/chain-of-command-for-form-methods/" TargetMode="External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ty.dynamics.com/blogs/post/?postid=c99aa0bd-42f4-4b38-a38b-ffdd35a2d3bb" TargetMode="External"/><Relationship Id="rId2" Type="http://schemas.openxmlformats.org/officeDocument/2006/relationships/hyperlink" Target="https://alexdmeyer.com/2017/06/05/changes-to-x-development-in-dynamics-365-for-operations/" TargetMode="External"/><Relationship Id="rId1" Type="http://schemas.openxmlformats.org/officeDocument/2006/relationships/hyperlink" Target="https://alexdmeyer.com/2022/07/07/how-to-use-a-net-project-within-a-d365fo-solution/" TargetMode="External"/><Relationship Id="rId5" Type="http://schemas.openxmlformats.org/officeDocument/2006/relationships/hyperlink" Target="https://learn.microsoft.com/en-us/dotnet/api/dynamics.ax.application.runaspermission?view=dyn-finops-dotnet" TargetMode="External"/><Relationship Id="rId4" Type="http://schemas.openxmlformats.org/officeDocument/2006/relationships/hyperlink" Target="https://dynamics365musings.com/d365-development-tips-and-tricks/" TargetMode="External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hyperlink" Target="https://learn.microsoft.com/en-us/dynamics365/fin-ops-core/dev-itpro/extensibility/customization-overlayering-extensions" TargetMode="External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Relationship Id="rId9" Type="http://schemas.openxmlformats.org/officeDocument/2006/relationships/image" Target="../media/image15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26.svg"/><Relationship Id="rId9" Type="http://schemas.openxmlformats.org/officeDocument/2006/relationships/image" Target="../media/image31.png"/><Relationship Id="rId14" Type="http://schemas.openxmlformats.org/officeDocument/2006/relationships/image" Target="../media/image36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hyperlink" Target="https://dynamics365musings.com/chain-of-command-data-entity/" TargetMode="External"/><Relationship Id="rId3" Type="http://schemas.openxmlformats.org/officeDocument/2006/relationships/hyperlink" Target="https://dynamics365musings.com/chain-of-command-class-methods/" TargetMode="External"/><Relationship Id="rId7" Type="http://schemas.openxmlformats.org/officeDocument/2006/relationships/hyperlink" Target="https://dynamics365musings.com/chain-of-command-form-control/" TargetMode="External"/><Relationship Id="rId2" Type="http://schemas.openxmlformats.org/officeDocument/2006/relationships/hyperlink" Target="https://dynamics365musings.com/chain-of-command-table-methods/" TargetMode="External"/><Relationship Id="rId1" Type="http://schemas.openxmlformats.org/officeDocument/2006/relationships/hyperlink" Target="https://dynamics365musings.com/chain-of-command-in-d365/" TargetMode="External"/><Relationship Id="rId6" Type="http://schemas.openxmlformats.org/officeDocument/2006/relationships/hyperlink" Target="https://dynamics365musings.com/chain-of-command-form-datasource-field/" TargetMode="External"/><Relationship Id="rId5" Type="http://schemas.openxmlformats.org/officeDocument/2006/relationships/hyperlink" Target="https://dynamics365musings.com/chain-of-command-for-form-datasource/" TargetMode="External"/><Relationship Id="rId4" Type="http://schemas.openxmlformats.org/officeDocument/2006/relationships/hyperlink" Target="https://dynamics365musings.com/chain-of-command-for-form-methods/" TargetMode="External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ty.dynamics.com/blogs/post/?postid=c99aa0bd-42f4-4b38-a38b-ffdd35a2d3bb" TargetMode="External"/><Relationship Id="rId2" Type="http://schemas.openxmlformats.org/officeDocument/2006/relationships/hyperlink" Target="https://alexdmeyer.com/2017/06/05/changes-to-x-development-in-dynamics-365-for-operations/" TargetMode="External"/><Relationship Id="rId1" Type="http://schemas.openxmlformats.org/officeDocument/2006/relationships/hyperlink" Target="https://alexdmeyer.com/2022/07/07/how-to-use-a-net-project-within-a-d365fo-solution/" TargetMode="External"/><Relationship Id="rId5" Type="http://schemas.openxmlformats.org/officeDocument/2006/relationships/hyperlink" Target="https://learn.microsoft.com/en-us/dotnet/api/dynamics.ax.application.runaspermission?view=dyn-finops-dotnet" TargetMode="External"/><Relationship Id="rId4" Type="http://schemas.openxmlformats.org/officeDocument/2006/relationships/hyperlink" Target="https://dynamics365musings.com/d365-development-tips-and-tricks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6BB414-93AF-4B9A-AAB4-0466E129DB3A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886ECCB-7C19-44D2-A0A1-165F609CDFB4}">
      <dgm:prSet/>
      <dgm:spPr/>
      <dgm:t>
        <a:bodyPr/>
        <a:lstStyle/>
        <a:p>
          <a:r>
            <a:rPr lang="en-US" baseline="0" dirty="0">
              <a:solidFill>
                <a:srgbClr val="000000"/>
              </a:solidFill>
            </a:rPr>
            <a:t>In D365, base Microsoft objects cannot be modified directly.  Instead, they can be ‘extended’.</a:t>
          </a:r>
          <a:endParaRPr lang="en-US" dirty="0">
            <a:solidFill>
              <a:srgbClr val="000000"/>
            </a:solidFill>
          </a:endParaRPr>
        </a:p>
      </dgm:t>
    </dgm:pt>
    <dgm:pt modelId="{CC4971BB-7A87-48FB-BA64-2E0198A9B9CD}" type="parTrans" cxnId="{426505A4-5CAC-43DB-ACD2-32E7B3D9BBB6}">
      <dgm:prSet/>
      <dgm:spPr/>
      <dgm:t>
        <a:bodyPr/>
        <a:lstStyle/>
        <a:p>
          <a:endParaRPr lang="en-US"/>
        </a:p>
      </dgm:t>
    </dgm:pt>
    <dgm:pt modelId="{AD0BB187-754D-454A-B255-16F8F4E74FAC}" type="sibTrans" cxnId="{426505A4-5CAC-43DB-ACD2-32E7B3D9BBB6}">
      <dgm:prSet/>
      <dgm:spPr/>
      <dgm:t>
        <a:bodyPr/>
        <a:lstStyle/>
        <a:p>
          <a:endParaRPr lang="en-US"/>
        </a:p>
      </dgm:t>
    </dgm:pt>
    <dgm:pt modelId="{AE0C658B-ECA0-4046-A2CB-4BE0E2F8ACE5}">
      <dgm:prSet/>
      <dgm:spPr/>
      <dgm:t>
        <a:bodyPr/>
        <a:lstStyle/>
        <a:p>
          <a:r>
            <a:rPr lang="en-US" baseline="0" dirty="0">
              <a:solidFill>
                <a:srgbClr val="000000"/>
              </a:solidFill>
            </a:rPr>
            <a:t>When you create an extension, a new object, in your model, is created.  The compiler will combine the base object and all extensions back together.</a:t>
          </a:r>
          <a:endParaRPr lang="en-US" dirty="0">
            <a:solidFill>
              <a:srgbClr val="000000"/>
            </a:solidFill>
          </a:endParaRPr>
        </a:p>
      </dgm:t>
    </dgm:pt>
    <dgm:pt modelId="{9E18A8F3-8020-4DFC-8801-41DE42F6F098}" type="parTrans" cxnId="{3263D428-C2E5-4CE4-98D8-80DDBC3083AB}">
      <dgm:prSet/>
      <dgm:spPr/>
      <dgm:t>
        <a:bodyPr/>
        <a:lstStyle/>
        <a:p>
          <a:endParaRPr lang="en-US"/>
        </a:p>
      </dgm:t>
    </dgm:pt>
    <dgm:pt modelId="{639E2850-53A1-4F9F-ACDF-A14EE0D4E5EB}" type="sibTrans" cxnId="{3263D428-C2E5-4CE4-98D8-80DDBC3083AB}">
      <dgm:prSet/>
      <dgm:spPr/>
      <dgm:t>
        <a:bodyPr/>
        <a:lstStyle/>
        <a:p>
          <a:endParaRPr lang="en-US"/>
        </a:p>
      </dgm:t>
    </dgm:pt>
    <dgm:pt modelId="{51992160-9859-49C9-AA2D-C13FE6DF5502}">
      <dgm:prSet/>
      <dgm:spPr/>
      <dgm:t>
        <a:bodyPr/>
        <a:lstStyle/>
        <a:p>
          <a:r>
            <a:rPr lang="en-US" baseline="0">
              <a:hlinkClick xmlns:r="http://schemas.openxmlformats.org/officeDocument/2006/relationships" r:id="rId1"/>
            </a:rPr>
            <a:t>See Microsoft documentation here</a:t>
          </a:r>
          <a:endParaRPr lang="en-US"/>
        </a:p>
      </dgm:t>
    </dgm:pt>
    <dgm:pt modelId="{0806DBEA-8142-4F86-9EA6-0696D85D9423}" type="parTrans" cxnId="{A9F45097-AD2A-4C94-BDA4-1E4514AE88BC}">
      <dgm:prSet/>
      <dgm:spPr/>
      <dgm:t>
        <a:bodyPr/>
        <a:lstStyle/>
        <a:p>
          <a:endParaRPr lang="en-US"/>
        </a:p>
      </dgm:t>
    </dgm:pt>
    <dgm:pt modelId="{42BB5C95-B7D3-44FF-BFB0-FFB4D4478FF1}" type="sibTrans" cxnId="{A9F45097-AD2A-4C94-BDA4-1E4514AE88BC}">
      <dgm:prSet/>
      <dgm:spPr/>
      <dgm:t>
        <a:bodyPr/>
        <a:lstStyle/>
        <a:p>
          <a:endParaRPr lang="en-US"/>
        </a:p>
      </dgm:t>
    </dgm:pt>
    <dgm:pt modelId="{0E275A94-9AF3-4533-9B49-C662127FD485}">
      <dgm:prSet/>
      <dgm:spPr/>
      <dgm:t>
        <a:bodyPr/>
        <a:lstStyle/>
        <a:p>
          <a:r>
            <a:rPr lang="en-US" baseline="0" dirty="0">
              <a:solidFill>
                <a:srgbClr val="000000"/>
              </a:solidFill>
            </a:rPr>
            <a:t>This allows Microsoft to update their base code without overwriting your custom code.</a:t>
          </a:r>
          <a:endParaRPr lang="en-US" dirty="0">
            <a:solidFill>
              <a:srgbClr val="000000"/>
            </a:solidFill>
          </a:endParaRPr>
        </a:p>
      </dgm:t>
    </dgm:pt>
    <dgm:pt modelId="{37724A24-F4F6-4FE5-974A-E48016722A38}" type="parTrans" cxnId="{2369208E-3316-4854-A0B5-C9A362890614}">
      <dgm:prSet/>
      <dgm:spPr/>
      <dgm:t>
        <a:bodyPr/>
        <a:lstStyle/>
        <a:p>
          <a:endParaRPr lang="en-US"/>
        </a:p>
      </dgm:t>
    </dgm:pt>
    <dgm:pt modelId="{81CBF441-F200-4338-8651-6F490DECAFA6}" type="sibTrans" cxnId="{2369208E-3316-4854-A0B5-C9A362890614}">
      <dgm:prSet/>
      <dgm:spPr/>
      <dgm:t>
        <a:bodyPr/>
        <a:lstStyle/>
        <a:p>
          <a:endParaRPr lang="en-US"/>
        </a:p>
      </dgm:t>
    </dgm:pt>
    <dgm:pt modelId="{ACFFAFB3-5019-4A0B-8251-7A67D023ED2A}" type="pres">
      <dgm:prSet presAssocID="{686BB414-93AF-4B9A-AAB4-0466E129DB3A}" presName="root" presStyleCnt="0">
        <dgm:presLayoutVars>
          <dgm:dir/>
          <dgm:resizeHandles val="exact"/>
        </dgm:presLayoutVars>
      </dgm:prSet>
      <dgm:spPr/>
    </dgm:pt>
    <dgm:pt modelId="{D38B370B-05E6-42BB-B372-83999A207B29}" type="pres">
      <dgm:prSet presAssocID="{4886ECCB-7C19-44D2-A0A1-165F609CDFB4}" presName="compNode" presStyleCnt="0"/>
      <dgm:spPr/>
    </dgm:pt>
    <dgm:pt modelId="{295BB1B2-557E-49FA-943E-50A90C3EB897}" type="pres">
      <dgm:prSet presAssocID="{4886ECCB-7C19-44D2-A0A1-165F609CDFB4}" presName="bgRect" presStyleLbl="bgShp" presStyleIdx="0" presStyleCnt="4"/>
      <dgm:spPr/>
    </dgm:pt>
    <dgm:pt modelId="{51E8B26C-C326-43E9-A0C5-D175A76A4F7A}" type="pres">
      <dgm:prSet presAssocID="{4886ECCB-7C19-44D2-A0A1-165F609CDFB4}" presName="iconRect" presStyleLbl="node1" presStyleIdx="0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eb Design"/>
        </a:ext>
      </dgm:extLst>
    </dgm:pt>
    <dgm:pt modelId="{A6B75FF8-C4DA-4495-ACE9-28AC57669CE5}" type="pres">
      <dgm:prSet presAssocID="{4886ECCB-7C19-44D2-A0A1-165F609CDFB4}" presName="spaceRect" presStyleCnt="0"/>
      <dgm:spPr/>
    </dgm:pt>
    <dgm:pt modelId="{486625BC-D4E2-4614-A171-2485D4D375F6}" type="pres">
      <dgm:prSet presAssocID="{4886ECCB-7C19-44D2-A0A1-165F609CDFB4}" presName="parTx" presStyleLbl="revTx" presStyleIdx="0" presStyleCnt="4">
        <dgm:presLayoutVars>
          <dgm:chMax val="0"/>
          <dgm:chPref val="0"/>
        </dgm:presLayoutVars>
      </dgm:prSet>
      <dgm:spPr/>
    </dgm:pt>
    <dgm:pt modelId="{1BD45D58-4B5D-4BF1-AF44-7E64A07B8B37}" type="pres">
      <dgm:prSet presAssocID="{AD0BB187-754D-454A-B255-16F8F4E74FAC}" presName="sibTrans" presStyleCnt="0"/>
      <dgm:spPr/>
    </dgm:pt>
    <dgm:pt modelId="{F2A8407B-34CE-4A2B-8BAB-26669883E1A8}" type="pres">
      <dgm:prSet presAssocID="{AE0C658B-ECA0-4046-A2CB-4BE0E2F8ACE5}" presName="compNode" presStyleCnt="0"/>
      <dgm:spPr/>
    </dgm:pt>
    <dgm:pt modelId="{EB02F323-0779-4DB0-861D-821CC4B002C7}" type="pres">
      <dgm:prSet presAssocID="{AE0C658B-ECA0-4046-A2CB-4BE0E2F8ACE5}" presName="bgRect" presStyleLbl="bgShp" presStyleIdx="1" presStyleCnt="4"/>
      <dgm:spPr/>
    </dgm:pt>
    <dgm:pt modelId="{DA5EB30E-75FA-4FF2-BC3D-9CAF660A4A76}" type="pres">
      <dgm:prSet presAssocID="{AE0C658B-ECA0-4046-A2CB-4BE0E2F8ACE5}" presName="iconRect" presStyleLbl="node1" presStyleIdx="1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grammer"/>
        </a:ext>
      </dgm:extLst>
    </dgm:pt>
    <dgm:pt modelId="{2946D8BA-1184-4E9A-8922-4EC457652C8F}" type="pres">
      <dgm:prSet presAssocID="{AE0C658B-ECA0-4046-A2CB-4BE0E2F8ACE5}" presName="spaceRect" presStyleCnt="0"/>
      <dgm:spPr/>
    </dgm:pt>
    <dgm:pt modelId="{B258C0A8-332B-439F-85EF-6494A0CDC788}" type="pres">
      <dgm:prSet presAssocID="{AE0C658B-ECA0-4046-A2CB-4BE0E2F8ACE5}" presName="parTx" presStyleLbl="revTx" presStyleIdx="1" presStyleCnt="4">
        <dgm:presLayoutVars>
          <dgm:chMax val="0"/>
          <dgm:chPref val="0"/>
        </dgm:presLayoutVars>
      </dgm:prSet>
      <dgm:spPr/>
    </dgm:pt>
    <dgm:pt modelId="{248898B6-EAB2-48AB-BA69-AD52918750E2}" type="pres">
      <dgm:prSet presAssocID="{639E2850-53A1-4F9F-ACDF-A14EE0D4E5EB}" presName="sibTrans" presStyleCnt="0"/>
      <dgm:spPr/>
    </dgm:pt>
    <dgm:pt modelId="{A08837D5-91C6-47AB-B876-7FDEB80269AF}" type="pres">
      <dgm:prSet presAssocID="{51992160-9859-49C9-AA2D-C13FE6DF5502}" presName="compNode" presStyleCnt="0"/>
      <dgm:spPr/>
    </dgm:pt>
    <dgm:pt modelId="{9A56CA95-CCE1-4BCE-A016-864AFABCA012}" type="pres">
      <dgm:prSet presAssocID="{51992160-9859-49C9-AA2D-C13FE6DF5502}" presName="bgRect" presStyleLbl="bgShp" presStyleIdx="2" presStyleCnt="4"/>
      <dgm:spPr/>
    </dgm:pt>
    <dgm:pt modelId="{D6948478-61E1-4563-A6CD-A107DD37584D}" type="pres">
      <dgm:prSet presAssocID="{51992160-9859-49C9-AA2D-C13FE6DF5502}" presName="iconRect" presStyleLbl="node1" presStyleIdx="2" presStyleCnt="4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931E6B5B-EFBF-4832-B057-D92C8C127E16}" type="pres">
      <dgm:prSet presAssocID="{51992160-9859-49C9-AA2D-C13FE6DF5502}" presName="spaceRect" presStyleCnt="0"/>
      <dgm:spPr/>
    </dgm:pt>
    <dgm:pt modelId="{85379F74-2D5C-4E6B-AEC7-12F50FD3E82D}" type="pres">
      <dgm:prSet presAssocID="{51992160-9859-49C9-AA2D-C13FE6DF5502}" presName="parTx" presStyleLbl="revTx" presStyleIdx="2" presStyleCnt="4">
        <dgm:presLayoutVars>
          <dgm:chMax val="0"/>
          <dgm:chPref val="0"/>
        </dgm:presLayoutVars>
      </dgm:prSet>
      <dgm:spPr/>
    </dgm:pt>
    <dgm:pt modelId="{2ED0F9A4-86AD-4EF6-B017-5540783BCEA6}" type="pres">
      <dgm:prSet presAssocID="{42BB5C95-B7D3-44FF-BFB0-FFB4D4478FF1}" presName="sibTrans" presStyleCnt="0"/>
      <dgm:spPr/>
    </dgm:pt>
    <dgm:pt modelId="{C2D9EC4D-2D0D-4ED5-8925-73099363A50B}" type="pres">
      <dgm:prSet presAssocID="{0E275A94-9AF3-4533-9B49-C662127FD485}" presName="compNode" presStyleCnt="0"/>
      <dgm:spPr/>
    </dgm:pt>
    <dgm:pt modelId="{E3961C3C-9811-4F65-88A7-97B8F2141573}" type="pres">
      <dgm:prSet presAssocID="{0E275A94-9AF3-4533-9B49-C662127FD485}" presName="bgRect" presStyleLbl="bgShp" presStyleIdx="3" presStyleCnt="4"/>
      <dgm:spPr/>
    </dgm:pt>
    <dgm:pt modelId="{1E9319DA-B6FB-432C-9330-85326C00C626}" type="pres">
      <dgm:prSet presAssocID="{0E275A94-9AF3-4533-9B49-C662127FD485}" presName="iconRect" presStyleLbl="node1" presStyleIdx="3" presStyleCnt="4"/>
      <dgm:spPr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85A68313-BE62-4C5A-8338-6B912DDBF62E}" type="pres">
      <dgm:prSet presAssocID="{0E275A94-9AF3-4533-9B49-C662127FD485}" presName="spaceRect" presStyleCnt="0"/>
      <dgm:spPr/>
    </dgm:pt>
    <dgm:pt modelId="{3E298B77-109C-48F3-824C-1D7B8DC455BA}" type="pres">
      <dgm:prSet presAssocID="{0E275A94-9AF3-4533-9B49-C662127FD485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3263D428-C2E5-4CE4-98D8-80DDBC3083AB}" srcId="{686BB414-93AF-4B9A-AAB4-0466E129DB3A}" destId="{AE0C658B-ECA0-4046-A2CB-4BE0E2F8ACE5}" srcOrd="1" destOrd="0" parTransId="{9E18A8F3-8020-4DFC-8801-41DE42F6F098}" sibTransId="{639E2850-53A1-4F9F-ACDF-A14EE0D4E5EB}"/>
    <dgm:cxn modelId="{728B5E72-2107-449A-9A92-0D5B46A5BFD6}" type="presOf" srcId="{0E275A94-9AF3-4533-9B49-C662127FD485}" destId="{3E298B77-109C-48F3-824C-1D7B8DC455BA}" srcOrd="0" destOrd="0" presId="urn:microsoft.com/office/officeart/2018/2/layout/IconVerticalSolidList"/>
    <dgm:cxn modelId="{B1EB807B-1020-4947-A6CA-0E56D996E0BC}" type="presOf" srcId="{AE0C658B-ECA0-4046-A2CB-4BE0E2F8ACE5}" destId="{B258C0A8-332B-439F-85EF-6494A0CDC788}" srcOrd="0" destOrd="0" presId="urn:microsoft.com/office/officeart/2018/2/layout/IconVerticalSolidList"/>
    <dgm:cxn modelId="{C251388D-CF03-4DC2-81B0-BC1F09E0D28F}" type="presOf" srcId="{4886ECCB-7C19-44D2-A0A1-165F609CDFB4}" destId="{486625BC-D4E2-4614-A171-2485D4D375F6}" srcOrd="0" destOrd="0" presId="urn:microsoft.com/office/officeart/2018/2/layout/IconVerticalSolidList"/>
    <dgm:cxn modelId="{2369208E-3316-4854-A0B5-C9A362890614}" srcId="{686BB414-93AF-4B9A-AAB4-0466E129DB3A}" destId="{0E275A94-9AF3-4533-9B49-C662127FD485}" srcOrd="3" destOrd="0" parTransId="{37724A24-F4F6-4FE5-974A-E48016722A38}" sibTransId="{81CBF441-F200-4338-8651-6F490DECAFA6}"/>
    <dgm:cxn modelId="{A9F45097-AD2A-4C94-BDA4-1E4514AE88BC}" srcId="{686BB414-93AF-4B9A-AAB4-0466E129DB3A}" destId="{51992160-9859-49C9-AA2D-C13FE6DF5502}" srcOrd="2" destOrd="0" parTransId="{0806DBEA-8142-4F86-9EA6-0696D85D9423}" sibTransId="{42BB5C95-B7D3-44FF-BFB0-FFB4D4478FF1}"/>
    <dgm:cxn modelId="{426505A4-5CAC-43DB-ACD2-32E7B3D9BBB6}" srcId="{686BB414-93AF-4B9A-AAB4-0466E129DB3A}" destId="{4886ECCB-7C19-44D2-A0A1-165F609CDFB4}" srcOrd="0" destOrd="0" parTransId="{CC4971BB-7A87-48FB-BA64-2E0198A9B9CD}" sibTransId="{AD0BB187-754D-454A-B255-16F8F4E74FAC}"/>
    <dgm:cxn modelId="{696335A4-1C87-4D27-A823-D0534D5C4CCA}" type="presOf" srcId="{51992160-9859-49C9-AA2D-C13FE6DF5502}" destId="{85379F74-2D5C-4E6B-AEC7-12F50FD3E82D}" srcOrd="0" destOrd="0" presId="urn:microsoft.com/office/officeart/2018/2/layout/IconVerticalSolidList"/>
    <dgm:cxn modelId="{81D49CD1-61EF-49F3-8C11-C5B04DD6A9AB}" type="presOf" srcId="{686BB414-93AF-4B9A-AAB4-0466E129DB3A}" destId="{ACFFAFB3-5019-4A0B-8251-7A67D023ED2A}" srcOrd="0" destOrd="0" presId="urn:microsoft.com/office/officeart/2018/2/layout/IconVerticalSolidList"/>
    <dgm:cxn modelId="{366F238E-DF58-4E19-A4F2-73FB7232E75E}" type="presParOf" srcId="{ACFFAFB3-5019-4A0B-8251-7A67D023ED2A}" destId="{D38B370B-05E6-42BB-B372-83999A207B29}" srcOrd="0" destOrd="0" presId="urn:microsoft.com/office/officeart/2018/2/layout/IconVerticalSolidList"/>
    <dgm:cxn modelId="{58C7C772-2923-45F5-9868-86BAACEA41B2}" type="presParOf" srcId="{D38B370B-05E6-42BB-B372-83999A207B29}" destId="{295BB1B2-557E-49FA-943E-50A90C3EB897}" srcOrd="0" destOrd="0" presId="urn:microsoft.com/office/officeart/2018/2/layout/IconVerticalSolidList"/>
    <dgm:cxn modelId="{D261F346-F63D-47CD-8C58-5ABDDD64460D}" type="presParOf" srcId="{D38B370B-05E6-42BB-B372-83999A207B29}" destId="{51E8B26C-C326-43E9-A0C5-D175A76A4F7A}" srcOrd="1" destOrd="0" presId="urn:microsoft.com/office/officeart/2018/2/layout/IconVerticalSolidList"/>
    <dgm:cxn modelId="{62F2261E-9C67-45DC-AB29-80E9DC78DC97}" type="presParOf" srcId="{D38B370B-05E6-42BB-B372-83999A207B29}" destId="{A6B75FF8-C4DA-4495-ACE9-28AC57669CE5}" srcOrd="2" destOrd="0" presId="urn:microsoft.com/office/officeart/2018/2/layout/IconVerticalSolidList"/>
    <dgm:cxn modelId="{D3B7BD57-D1A3-4DE6-A35D-6A8C261BA37C}" type="presParOf" srcId="{D38B370B-05E6-42BB-B372-83999A207B29}" destId="{486625BC-D4E2-4614-A171-2485D4D375F6}" srcOrd="3" destOrd="0" presId="urn:microsoft.com/office/officeart/2018/2/layout/IconVerticalSolidList"/>
    <dgm:cxn modelId="{3FFF0C47-1221-4D9D-97DD-50B931D99127}" type="presParOf" srcId="{ACFFAFB3-5019-4A0B-8251-7A67D023ED2A}" destId="{1BD45D58-4B5D-4BF1-AF44-7E64A07B8B37}" srcOrd="1" destOrd="0" presId="urn:microsoft.com/office/officeart/2018/2/layout/IconVerticalSolidList"/>
    <dgm:cxn modelId="{96B1F93C-08CA-40CD-8E89-EFC4B7BD749D}" type="presParOf" srcId="{ACFFAFB3-5019-4A0B-8251-7A67D023ED2A}" destId="{F2A8407B-34CE-4A2B-8BAB-26669883E1A8}" srcOrd="2" destOrd="0" presId="urn:microsoft.com/office/officeart/2018/2/layout/IconVerticalSolidList"/>
    <dgm:cxn modelId="{6088E427-5C77-4A45-81AC-C61BEA63A871}" type="presParOf" srcId="{F2A8407B-34CE-4A2B-8BAB-26669883E1A8}" destId="{EB02F323-0779-4DB0-861D-821CC4B002C7}" srcOrd="0" destOrd="0" presId="urn:microsoft.com/office/officeart/2018/2/layout/IconVerticalSolidList"/>
    <dgm:cxn modelId="{D2B58D11-B7A9-4718-8172-0CDE899E3D10}" type="presParOf" srcId="{F2A8407B-34CE-4A2B-8BAB-26669883E1A8}" destId="{DA5EB30E-75FA-4FF2-BC3D-9CAF660A4A76}" srcOrd="1" destOrd="0" presId="urn:microsoft.com/office/officeart/2018/2/layout/IconVerticalSolidList"/>
    <dgm:cxn modelId="{4B0985DC-2AA9-4651-BC0F-8D10EF79E1C8}" type="presParOf" srcId="{F2A8407B-34CE-4A2B-8BAB-26669883E1A8}" destId="{2946D8BA-1184-4E9A-8922-4EC457652C8F}" srcOrd="2" destOrd="0" presId="urn:microsoft.com/office/officeart/2018/2/layout/IconVerticalSolidList"/>
    <dgm:cxn modelId="{D5A42FC7-3961-4356-9972-EFA59677269E}" type="presParOf" srcId="{F2A8407B-34CE-4A2B-8BAB-26669883E1A8}" destId="{B258C0A8-332B-439F-85EF-6494A0CDC788}" srcOrd="3" destOrd="0" presId="urn:microsoft.com/office/officeart/2018/2/layout/IconVerticalSolidList"/>
    <dgm:cxn modelId="{6C754E1C-22C9-4794-AA57-3892C920E9C3}" type="presParOf" srcId="{ACFFAFB3-5019-4A0B-8251-7A67D023ED2A}" destId="{248898B6-EAB2-48AB-BA69-AD52918750E2}" srcOrd="3" destOrd="0" presId="urn:microsoft.com/office/officeart/2018/2/layout/IconVerticalSolidList"/>
    <dgm:cxn modelId="{5AFC8D5B-72F4-4202-BE08-639F11AEE1B5}" type="presParOf" srcId="{ACFFAFB3-5019-4A0B-8251-7A67D023ED2A}" destId="{A08837D5-91C6-47AB-B876-7FDEB80269AF}" srcOrd="4" destOrd="0" presId="urn:microsoft.com/office/officeart/2018/2/layout/IconVerticalSolidList"/>
    <dgm:cxn modelId="{FEB3A50A-D48A-4F05-BAF3-7A9441A9AEFA}" type="presParOf" srcId="{A08837D5-91C6-47AB-B876-7FDEB80269AF}" destId="{9A56CA95-CCE1-4BCE-A016-864AFABCA012}" srcOrd="0" destOrd="0" presId="urn:microsoft.com/office/officeart/2018/2/layout/IconVerticalSolidList"/>
    <dgm:cxn modelId="{CC45EDDD-8217-427E-9876-F019D33D9EDA}" type="presParOf" srcId="{A08837D5-91C6-47AB-B876-7FDEB80269AF}" destId="{D6948478-61E1-4563-A6CD-A107DD37584D}" srcOrd="1" destOrd="0" presId="urn:microsoft.com/office/officeart/2018/2/layout/IconVerticalSolidList"/>
    <dgm:cxn modelId="{8FF882A3-8A86-4F7B-98B0-14976389902B}" type="presParOf" srcId="{A08837D5-91C6-47AB-B876-7FDEB80269AF}" destId="{931E6B5B-EFBF-4832-B057-D92C8C127E16}" srcOrd="2" destOrd="0" presId="urn:microsoft.com/office/officeart/2018/2/layout/IconVerticalSolidList"/>
    <dgm:cxn modelId="{34007C39-2481-46E6-B0D4-40BB96F6C487}" type="presParOf" srcId="{A08837D5-91C6-47AB-B876-7FDEB80269AF}" destId="{85379F74-2D5C-4E6B-AEC7-12F50FD3E82D}" srcOrd="3" destOrd="0" presId="urn:microsoft.com/office/officeart/2018/2/layout/IconVerticalSolidList"/>
    <dgm:cxn modelId="{B0647221-73FC-4E66-BBBE-62008355893B}" type="presParOf" srcId="{ACFFAFB3-5019-4A0B-8251-7A67D023ED2A}" destId="{2ED0F9A4-86AD-4EF6-B017-5540783BCEA6}" srcOrd="5" destOrd="0" presId="urn:microsoft.com/office/officeart/2018/2/layout/IconVerticalSolidList"/>
    <dgm:cxn modelId="{A4D7A955-0DA0-48FC-8C02-64C537AB5865}" type="presParOf" srcId="{ACFFAFB3-5019-4A0B-8251-7A67D023ED2A}" destId="{C2D9EC4D-2D0D-4ED5-8925-73099363A50B}" srcOrd="6" destOrd="0" presId="urn:microsoft.com/office/officeart/2018/2/layout/IconVerticalSolidList"/>
    <dgm:cxn modelId="{77D6A61F-555D-4C0B-B44F-0E425CD9AF8C}" type="presParOf" srcId="{C2D9EC4D-2D0D-4ED5-8925-73099363A50B}" destId="{E3961C3C-9811-4F65-88A7-97B8F2141573}" srcOrd="0" destOrd="0" presId="urn:microsoft.com/office/officeart/2018/2/layout/IconVerticalSolidList"/>
    <dgm:cxn modelId="{B9F56974-4C88-467D-B153-13CA046871E0}" type="presParOf" srcId="{C2D9EC4D-2D0D-4ED5-8925-73099363A50B}" destId="{1E9319DA-B6FB-432C-9330-85326C00C626}" srcOrd="1" destOrd="0" presId="urn:microsoft.com/office/officeart/2018/2/layout/IconVerticalSolidList"/>
    <dgm:cxn modelId="{730FD610-6600-4D73-A5AC-99726D75E591}" type="presParOf" srcId="{C2D9EC4D-2D0D-4ED5-8925-73099363A50B}" destId="{85A68313-BE62-4C5A-8338-6B912DDBF62E}" srcOrd="2" destOrd="0" presId="urn:microsoft.com/office/officeart/2018/2/layout/IconVerticalSolidList"/>
    <dgm:cxn modelId="{9CE38008-1D92-4F6B-A7C7-2515E7CE6050}" type="presParOf" srcId="{C2D9EC4D-2D0D-4ED5-8925-73099363A50B}" destId="{3E298B77-109C-48F3-824C-1D7B8DC455BA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F08EB74-E9BD-4874-8FF7-94EF7F42C16B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271BDF6F-4732-4925-9508-5BAA75456AB4}">
      <dgm:prSet/>
      <dgm:spPr/>
      <dgm:t>
        <a:bodyPr/>
        <a:lstStyle/>
        <a:p>
          <a:r>
            <a:rPr lang="en-US" baseline="0" dirty="0">
              <a:solidFill>
                <a:srgbClr val="000000"/>
              </a:solidFill>
            </a:rPr>
            <a:t>In Microsoft Dynamics 365 for Finance and Supply Chain, base Microsoft code cannot be modified directly. </a:t>
          </a:r>
          <a:endParaRPr lang="en-US" dirty="0">
            <a:solidFill>
              <a:srgbClr val="000000"/>
            </a:solidFill>
          </a:endParaRPr>
        </a:p>
      </dgm:t>
    </dgm:pt>
    <dgm:pt modelId="{B4E82098-60E2-4F2E-9190-9B56393F3505}" type="parTrans" cxnId="{064D84C5-FA41-48E6-B134-5183F3F249E9}">
      <dgm:prSet/>
      <dgm:spPr/>
      <dgm:t>
        <a:bodyPr/>
        <a:lstStyle/>
        <a:p>
          <a:endParaRPr lang="en-US"/>
        </a:p>
      </dgm:t>
    </dgm:pt>
    <dgm:pt modelId="{2A2A58AD-E033-4CFF-AF05-C3A55AE4C0E7}" type="sibTrans" cxnId="{064D84C5-FA41-48E6-B134-5183F3F249E9}">
      <dgm:prSet/>
      <dgm:spPr/>
      <dgm:t>
        <a:bodyPr/>
        <a:lstStyle/>
        <a:p>
          <a:endParaRPr lang="en-US"/>
        </a:p>
      </dgm:t>
    </dgm:pt>
    <dgm:pt modelId="{B5C9140F-5E0A-471F-9E48-A6FB6FBEBE32}">
      <dgm:prSet/>
      <dgm:spPr/>
      <dgm:t>
        <a:bodyPr/>
        <a:lstStyle/>
        <a:p>
          <a:r>
            <a:rPr lang="en-US" baseline="0" dirty="0">
              <a:solidFill>
                <a:srgbClr val="000000"/>
              </a:solidFill>
            </a:rPr>
            <a:t>Instead, Microsoft provides 'Chain of Command' to allow developers to add additional code before and after the base code runs. </a:t>
          </a:r>
          <a:endParaRPr lang="en-US" dirty="0">
            <a:solidFill>
              <a:srgbClr val="000000"/>
            </a:solidFill>
          </a:endParaRPr>
        </a:p>
      </dgm:t>
    </dgm:pt>
    <dgm:pt modelId="{CF037183-DECB-4BF3-8C62-89F183E25EFE}" type="parTrans" cxnId="{1961EC1C-0F16-45B8-AB47-33B8E8114F31}">
      <dgm:prSet/>
      <dgm:spPr/>
      <dgm:t>
        <a:bodyPr/>
        <a:lstStyle/>
        <a:p>
          <a:endParaRPr lang="en-US"/>
        </a:p>
      </dgm:t>
    </dgm:pt>
    <dgm:pt modelId="{2AF1E690-ED82-499F-BB55-0740FE98DB79}" type="sibTrans" cxnId="{1961EC1C-0F16-45B8-AB47-33B8E8114F31}">
      <dgm:prSet/>
      <dgm:spPr/>
      <dgm:t>
        <a:bodyPr/>
        <a:lstStyle/>
        <a:p>
          <a:endParaRPr lang="en-US"/>
        </a:p>
      </dgm:t>
    </dgm:pt>
    <dgm:pt modelId="{0CD6B311-2D2D-45B1-8C70-EBCF6272A46A}">
      <dgm:prSet/>
      <dgm:spPr/>
      <dgm:t>
        <a:bodyPr/>
        <a:lstStyle/>
        <a:p>
          <a:r>
            <a:rPr lang="en-US" baseline="0" dirty="0">
              <a:solidFill>
                <a:srgbClr val="000000"/>
              </a:solidFill>
            </a:rPr>
            <a:t>Notably, this allows developers to set new fields, as well as change existing values. This functionality is very important to learn.</a:t>
          </a:r>
          <a:endParaRPr lang="en-US" dirty="0">
            <a:solidFill>
              <a:srgbClr val="000000"/>
            </a:solidFill>
          </a:endParaRPr>
        </a:p>
      </dgm:t>
    </dgm:pt>
    <dgm:pt modelId="{D11E9BB3-4668-42B2-B78C-9E9791C2FF1C}" type="parTrans" cxnId="{5D4898D1-2F97-441A-A666-2F605964BDD7}">
      <dgm:prSet/>
      <dgm:spPr/>
      <dgm:t>
        <a:bodyPr/>
        <a:lstStyle/>
        <a:p>
          <a:endParaRPr lang="en-US"/>
        </a:p>
      </dgm:t>
    </dgm:pt>
    <dgm:pt modelId="{8589D949-EF8B-4E77-9B25-1D8528A6D840}" type="sibTrans" cxnId="{5D4898D1-2F97-441A-A666-2F605964BDD7}">
      <dgm:prSet/>
      <dgm:spPr/>
      <dgm:t>
        <a:bodyPr/>
        <a:lstStyle/>
        <a:p>
          <a:endParaRPr lang="en-US"/>
        </a:p>
      </dgm:t>
    </dgm:pt>
    <dgm:pt modelId="{8D3FDD90-08D3-4F2F-BB56-8F69A804D2F2}" type="pres">
      <dgm:prSet presAssocID="{4F08EB74-E9BD-4874-8FF7-94EF7F42C16B}" presName="root" presStyleCnt="0">
        <dgm:presLayoutVars>
          <dgm:dir/>
          <dgm:resizeHandles val="exact"/>
        </dgm:presLayoutVars>
      </dgm:prSet>
      <dgm:spPr/>
    </dgm:pt>
    <dgm:pt modelId="{B5B0FE6F-4081-4ED3-B081-7560B32BBCCF}" type="pres">
      <dgm:prSet presAssocID="{271BDF6F-4732-4925-9508-5BAA75456AB4}" presName="compNode" presStyleCnt="0"/>
      <dgm:spPr/>
    </dgm:pt>
    <dgm:pt modelId="{0DDFB7D3-A696-449C-A2DE-FD2352B53A83}" type="pres">
      <dgm:prSet presAssocID="{271BDF6F-4732-4925-9508-5BAA75456AB4}" presName="bgRect" presStyleLbl="bgShp" presStyleIdx="0" presStyleCnt="3"/>
      <dgm:spPr/>
    </dgm:pt>
    <dgm:pt modelId="{2AFE3C31-7661-4BD6-BA99-CEC0EB27B3E4}" type="pres">
      <dgm:prSet presAssocID="{271BDF6F-4732-4925-9508-5BAA75456AB4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7A522810-FCFF-4141-BA34-9A6F6B5FE2F3}" type="pres">
      <dgm:prSet presAssocID="{271BDF6F-4732-4925-9508-5BAA75456AB4}" presName="spaceRect" presStyleCnt="0"/>
      <dgm:spPr/>
    </dgm:pt>
    <dgm:pt modelId="{088AEF3B-35B6-4856-95CC-1F4FB216E915}" type="pres">
      <dgm:prSet presAssocID="{271BDF6F-4732-4925-9508-5BAA75456AB4}" presName="parTx" presStyleLbl="revTx" presStyleIdx="0" presStyleCnt="3">
        <dgm:presLayoutVars>
          <dgm:chMax val="0"/>
          <dgm:chPref val="0"/>
        </dgm:presLayoutVars>
      </dgm:prSet>
      <dgm:spPr/>
    </dgm:pt>
    <dgm:pt modelId="{2E26AE09-9E06-4E5E-A025-23C06128F97B}" type="pres">
      <dgm:prSet presAssocID="{2A2A58AD-E033-4CFF-AF05-C3A55AE4C0E7}" presName="sibTrans" presStyleCnt="0"/>
      <dgm:spPr/>
    </dgm:pt>
    <dgm:pt modelId="{08105A3B-08D2-4198-B76A-B54D0F9BD32F}" type="pres">
      <dgm:prSet presAssocID="{B5C9140F-5E0A-471F-9E48-A6FB6FBEBE32}" presName="compNode" presStyleCnt="0"/>
      <dgm:spPr/>
    </dgm:pt>
    <dgm:pt modelId="{3D5D2CB9-AD03-464A-B733-F26B0E920A04}" type="pres">
      <dgm:prSet presAssocID="{B5C9140F-5E0A-471F-9E48-A6FB6FBEBE32}" presName="bgRect" presStyleLbl="bgShp" presStyleIdx="1" presStyleCnt="3"/>
      <dgm:spPr/>
    </dgm:pt>
    <dgm:pt modelId="{6E4DB1FD-C723-49A5-A8BD-AD6A3151189D}" type="pres">
      <dgm:prSet presAssocID="{B5C9140F-5E0A-471F-9E48-A6FB6FBEBE32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lowchart"/>
        </a:ext>
      </dgm:extLst>
    </dgm:pt>
    <dgm:pt modelId="{AEE82128-B1B2-46E9-BADC-D89778C36171}" type="pres">
      <dgm:prSet presAssocID="{B5C9140F-5E0A-471F-9E48-A6FB6FBEBE32}" presName="spaceRect" presStyleCnt="0"/>
      <dgm:spPr/>
    </dgm:pt>
    <dgm:pt modelId="{CD679610-D9F1-4AB1-8DC5-9F2F9A1B46AC}" type="pres">
      <dgm:prSet presAssocID="{B5C9140F-5E0A-471F-9E48-A6FB6FBEBE32}" presName="parTx" presStyleLbl="revTx" presStyleIdx="1" presStyleCnt="3">
        <dgm:presLayoutVars>
          <dgm:chMax val="0"/>
          <dgm:chPref val="0"/>
        </dgm:presLayoutVars>
      </dgm:prSet>
      <dgm:spPr/>
    </dgm:pt>
    <dgm:pt modelId="{95CBB406-17E3-43BE-967D-E5F217E3932A}" type="pres">
      <dgm:prSet presAssocID="{2AF1E690-ED82-499F-BB55-0740FE98DB79}" presName="sibTrans" presStyleCnt="0"/>
      <dgm:spPr/>
    </dgm:pt>
    <dgm:pt modelId="{07802C4E-AF46-4541-BBAC-2645660BCF5C}" type="pres">
      <dgm:prSet presAssocID="{0CD6B311-2D2D-45B1-8C70-EBCF6272A46A}" presName="compNode" presStyleCnt="0"/>
      <dgm:spPr/>
    </dgm:pt>
    <dgm:pt modelId="{49A95310-3B41-4574-9BCE-60AB84784429}" type="pres">
      <dgm:prSet presAssocID="{0CD6B311-2D2D-45B1-8C70-EBCF6272A46A}" presName="bgRect" presStyleLbl="bgShp" presStyleIdx="2" presStyleCnt="3"/>
      <dgm:spPr/>
    </dgm:pt>
    <dgm:pt modelId="{097DB869-DB9C-4898-B952-C72EA4EDC8FD}" type="pres">
      <dgm:prSet presAssocID="{0CD6B311-2D2D-45B1-8C70-EBCF6272A46A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rrow Circle"/>
        </a:ext>
      </dgm:extLst>
    </dgm:pt>
    <dgm:pt modelId="{300D5F04-9A2F-4A1F-82C9-A1D16F95F11E}" type="pres">
      <dgm:prSet presAssocID="{0CD6B311-2D2D-45B1-8C70-EBCF6272A46A}" presName="spaceRect" presStyleCnt="0"/>
      <dgm:spPr/>
    </dgm:pt>
    <dgm:pt modelId="{CA1C8278-7ADB-423E-98D6-D511DE70D19B}" type="pres">
      <dgm:prSet presAssocID="{0CD6B311-2D2D-45B1-8C70-EBCF6272A46A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1961EC1C-0F16-45B8-AB47-33B8E8114F31}" srcId="{4F08EB74-E9BD-4874-8FF7-94EF7F42C16B}" destId="{B5C9140F-5E0A-471F-9E48-A6FB6FBEBE32}" srcOrd="1" destOrd="0" parTransId="{CF037183-DECB-4BF3-8C62-89F183E25EFE}" sibTransId="{2AF1E690-ED82-499F-BB55-0740FE98DB79}"/>
    <dgm:cxn modelId="{A3790A4B-276D-4923-A622-A91246FD192C}" type="presOf" srcId="{B5C9140F-5E0A-471F-9E48-A6FB6FBEBE32}" destId="{CD679610-D9F1-4AB1-8DC5-9F2F9A1B46AC}" srcOrd="0" destOrd="0" presId="urn:microsoft.com/office/officeart/2018/2/layout/IconVerticalSolidList"/>
    <dgm:cxn modelId="{6E1E974C-11C0-46C0-AC7A-0C8850E00E0D}" type="presOf" srcId="{271BDF6F-4732-4925-9508-5BAA75456AB4}" destId="{088AEF3B-35B6-4856-95CC-1F4FB216E915}" srcOrd="0" destOrd="0" presId="urn:microsoft.com/office/officeart/2018/2/layout/IconVerticalSolidList"/>
    <dgm:cxn modelId="{A1665EB8-B0DD-40D7-9111-F95AFBB07D03}" type="presOf" srcId="{0CD6B311-2D2D-45B1-8C70-EBCF6272A46A}" destId="{CA1C8278-7ADB-423E-98D6-D511DE70D19B}" srcOrd="0" destOrd="0" presId="urn:microsoft.com/office/officeart/2018/2/layout/IconVerticalSolidList"/>
    <dgm:cxn modelId="{064D84C5-FA41-48E6-B134-5183F3F249E9}" srcId="{4F08EB74-E9BD-4874-8FF7-94EF7F42C16B}" destId="{271BDF6F-4732-4925-9508-5BAA75456AB4}" srcOrd="0" destOrd="0" parTransId="{B4E82098-60E2-4F2E-9190-9B56393F3505}" sibTransId="{2A2A58AD-E033-4CFF-AF05-C3A55AE4C0E7}"/>
    <dgm:cxn modelId="{5D4898D1-2F97-441A-A666-2F605964BDD7}" srcId="{4F08EB74-E9BD-4874-8FF7-94EF7F42C16B}" destId="{0CD6B311-2D2D-45B1-8C70-EBCF6272A46A}" srcOrd="2" destOrd="0" parTransId="{D11E9BB3-4668-42B2-B78C-9E9791C2FF1C}" sibTransId="{8589D949-EF8B-4E77-9B25-1D8528A6D840}"/>
    <dgm:cxn modelId="{597DA0F6-0878-4AD7-A7D8-15C7A216D397}" type="presOf" srcId="{4F08EB74-E9BD-4874-8FF7-94EF7F42C16B}" destId="{8D3FDD90-08D3-4F2F-BB56-8F69A804D2F2}" srcOrd="0" destOrd="0" presId="urn:microsoft.com/office/officeart/2018/2/layout/IconVerticalSolidList"/>
    <dgm:cxn modelId="{A73E57BA-2E4A-47FD-BB1C-92DE374ABBC6}" type="presParOf" srcId="{8D3FDD90-08D3-4F2F-BB56-8F69A804D2F2}" destId="{B5B0FE6F-4081-4ED3-B081-7560B32BBCCF}" srcOrd="0" destOrd="0" presId="urn:microsoft.com/office/officeart/2018/2/layout/IconVerticalSolidList"/>
    <dgm:cxn modelId="{25D5025B-0117-4651-A710-201C0BFF4D40}" type="presParOf" srcId="{B5B0FE6F-4081-4ED3-B081-7560B32BBCCF}" destId="{0DDFB7D3-A696-449C-A2DE-FD2352B53A83}" srcOrd="0" destOrd="0" presId="urn:microsoft.com/office/officeart/2018/2/layout/IconVerticalSolidList"/>
    <dgm:cxn modelId="{DA051204-A0F5-47A9-AA1D-20836785C379}" type="presParOf" srcId="{B5B0FE6F-4081-4ED3-B081-7560B32BBCCF}" destId="{2AFE3C31-7661-4BD6-BA99-CEC0EB27B3E4}" srcOrd="1" destOrd="0" presId="urn:microsoft.com/office/officeart/2018/2/layout/IconVerticalSolidList"/>
    <dgm:cxn modelId="{24F09F78-ACCC-4960-A492-4CDEB323DE91}" type="presParOf" srcId="{B5B0FE6F-4081-4ED3-B081-7560B32BBCCF}" destId="{7A522810-FCFF-4141-BA34-9A6F6B5FE2F3}" srcOrd="2" destOrd="0" presId="urn:microsoft.com/office/officeart/2018/2/layout/IconVerticalSolidList"/>
    <dgm:cxn modelId="{DCCA3FF2-4511-4525-A7F3-165F0E0132DE}" type="presParOf" srcId="{B5B0FE6F-4081-4ED3-B081-7560B32BBCCF}" destId="{088AEF3B-35B6-4856-95CC-1F4FB216E915}" srcOrd="3" destOrd="0" presId="urn:microsoft.com/office/officeart/2018/2/layout/IconVerticalSolidList"/>
    <dgm:cxn modelId="{59EC6804-1ACE-4FB3-814F-5FB18A963CA9}" type="presParOf" srcId="{8D3FDD90-08D3-4F2F-BB56-8F69A804D2F2}" destId="{2E26AE09-9E06-4E5E-A025-23C06128F97B}" srcOrd="1" destOrd="0" presId="urn:microsoft.com/office/officeart/2018/2/layout/IconVerticalSolidList"/>
    <dgm:cxn modelId="{BF067FF2-3AEE-4E8C-BF07-A8DCC6EF5533}" type="presParOf" srcId="{8D3FDD90-08D3-4F2F-BB56-8F69A804D2F2}" destId="{08105A3B-08D2-4198-B76A-B54D0F9BD32F}" srcOrd="2" destOrd="0" presId="urn:microsoft.com/office/officeart/2018/2/layout/IconVerticalSolidList"/>
    <dgm:cxn modelId="{94D11EAE-E065-4AB1-B67B-8898111C114B}" type="presParOf" srcId="{08105A3B-08D2-4198-B76A-B54D0F9BD32F}" destId="{3D5D2CB9-AD03-464A-B733-F26B0E920A04}" srcOrd="0" destOrd="0" presId="urn:microsoft.com/office/officeart/2018/2/layout/IconVerticalSolidList"/>
    <dgm:cxn modelId="{9CB1A896-4B2F-41CC-ABD1-39447FE94094}" type="presParOf" srcId="{08105A3B-08D2-4198-B76A-B54D0F9BD32F}" destId="{6E4DB1FD-C723-49A5-A8BD-AD6A3151189D}" srcOrd="1" destOrd="0" presId="urn:microsoft.com/office/officeart/2018/2/layout/IconVerticalSolidList"/>
    <dgm:cxn modelId="{0DCE9469-0C20-47B7-8849-49F099AEB22D}" type="presParOf" srcId="{08105A3B-08D2-4198-B76A-B54D0F9BD32F}" destId="{AEE82128-B1B2-46E9-BADC-D89778C36171}" srcOrd="2" destOrd="0" presId="urn:microsoft.com/office/officeart/2018/2/layout/IconVerticalSolidList"/>
    <dgm:cxn modelId="{8B9B90FF-0BA5-4277-9D7B-E9358949DDAC}" type="presParOf" srcId="{08105A3B-08D2-4198-B76A-B54D0F9BD32F}" destId="{CD679610-D9F1-4AB1-8DC5-9F2F9A1B46AC}" srcOrd="3" destOrd="0" presId="urn:microsoft.com/office/officeart/2018/2/layout/IconVerticalSolidList"/>
    <dgm:cxn modelId="{8A8FF415-EAF5-4F47-8ED3-A28F680D425C}" type="presParOf" srcId="{8D3FDD90-08D3-4F2F-BB56-8F69A804D2F2}" destId="{95CBB406-17E3-43BE-967D-E5F217E3932A}" srcOrd="3" destOrd="0" presId="urn:microsoft.com/office/officeart/2018/2/layout/IconVerticalSolidList"/>
    <dgm:cxn modelId="{4784BC9E-D3D9-43A3-82F9-5CF261419375}" type="presParOf" srcId="{8D3FDD90-08D3-4F2F-BB56-8F69A804D2F2}" destId="{07802C4E-AF46-4541-BBAC-2645660BCF5C}" srcOrd="4" destOrd="0" presId="urn:microsoft.com/office/officeart/2018/2/layout/IconVerticalSolidList"/>
    <dgm:cxn modelId="{813D5B2C-8671-4867-A26C-AC50230BED12}" type="presParOf" srcId="{07802C4E-AF46-4541-BBAC-2645660BCF5C}" destId="{49A95310-3B41-4574-9BCE-60AB84784429}" srcOrd="0" destOrd="0" presId="urn:microsoft.com/office/officeart/2018/2/layout/IconVerticalSolidList"/>
    <dgm:cxn modelId="{A99AF28F-EC19-4E61-915D-ACF49BDC4465}" type="presParOf" srcId="{07802C4E-AF46-4541-BBAC-2645660BCF5C}" destId="{097DB869-DB9C-4898-B952-C72EA4EDC8FD}" srcOrd="1" destOrd="0" presId="urn:microsoft.com/office/officeart/2018/2/layout/IconVerticalSolidList"/>
    <dgm:cxn modelId="{0122D997-D553-4CD2-82A1-719C4C1F2966}" type="presParOf" srcId="{07802C4E-AF46-4541-BBAC-2645660BCF5C}" destId="{300D5F04-9A2F-4A1F-82C9-A1D16F95F11E}" srcOrd="2" destOrd="0" presId="urn:microsoft.com/office/officeart/2018/2/layout/IconVerticalSolidList"/>
    <dgm:cxn modelId="{301AFB51-CC37-47F8-8B31-13867C4EA545}" type="presParOf" srcId="{07802C4E-AF46-4541-BBAC-2645660BCF5C}" destId="{CA1C8278-7ADB-423E-98D6-D511DE70D19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C876F29-568C-40DF-9946-A278918B6BAB}" type="doc">
      <dgm:prSet loTypeId="urn:microsoft.com/office/officeart/2016/7/layout/LinearArrowProcessNumbered" loCatId="process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DC477318-80A1-4415-BA3C-A2C9C3B054E5}">
      <dgm:prSet/>
      <dgm:spPr/>
      <dgm:t>
        <a:bodyPr/>
        <a:lstStyle/>
        <a:p>
          <a:r>
            <a:rPr lang="en-US" b="0" i="0" dirty="0"/>
            <a:t>The name of the new class you create must end with the text ‘_Extension’. In the example above, the base Microsoft class was named ‘BusinessLogic1’. The name of the class we created was ‘BusinessLogic1_Extension’</a:t>
          </a:r>
          <a:endParaRPr lang="en-US" dirty="0"/>
        </a:p>
      </dgm:t>
    </dgm:pt>
    <dgm:pt modelId="{3CA82C71-CB43-4721-ADE8-B406E1D27F73}" type="parTrans" cxnId="{9175365D-8866-49C5-BCFC-3C45C17C7039}">
      <dgm:prSet/>
      <dgm:spPr/>
      <dgm:t>
        <a:bodyPr/>
        <a:lstStyle/>
        <a:p>
          <a:endParaRPr lang="en-US"/>
        </a:p>
      </dgm:t>
    </dgm:pt>
    <dgm:pt modelId="{5654278F-6CE6-4961-BDD2-294E41892ECB}" type="sibTrans" cxnId="{9175365D-8866-49C5-BCFC-3C45C17C7039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AA0EFA1C-06AC-4D3E-A318-A356C35E58C9}">
      <dgm:prSet/>
      <dgm:spPr/>
      <dgm:t>
        <a:bodyPr/>
        <a:lstStyle/>
        <a:p>
          <a:r>
            <a:rPr lang="en-US" b="0" i="0"/>
            <a:t>The keyword ‘final’ needs to be used in the class definition line.</a:t>
          </a:r>
          <a:endParaRPr lang="en-US"/>
        </a:p>
      </dgm:t>
    </dgm:pt>
    <dgm:pt modelId="{3FECA94F-3437-4850-AE7A-60216920143C}" type="parTrans" cxnId="{B452333C-8D53-4F07-B4F4-10299ACEB6AC}">
      <dgm:prSet/>
      <dgm:spPr/>
      <dgm:t>
        <a:bodyPr/>
        <a:lstStyle/>
        <a:p>
          <a:endParaRPr lang="en-US"/>
        </a:p>
      </dgm:t>
    </dgm:pt>
    <dgm:pt modelId="{556AF18B-29E0-4B80-8A53-19B1BDD87B43}" type="sibTrans" cxnId="{B452333C-8D53-4F07-B4F4-10299ACEB6AC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408065D6-5A09-48E8-9F1C-D841416020CC}">
      <dgm:prSet/>
      <dgm:spPr/>
      <dgm:t>
        <a:bodyPr/>
        <a:lstStyle/>
        <a:p>
          <a:r>
            <a:rPr lang="en-US" b="0" i="0"/>
            <a:t>The class needs to have the attribute</a:t>
          </a:r>
          <a:br>
            <a:rPr lang="en-US" b="0" i="0"/>
          </a:br>
          <a:r>
            <a:rPr lang="en-US" b="0" i="0"/>
            <a:t>[ExtensionOf(classStr(&lt;NameOfBaseClass&gt;))]</a:t>
          </a:r>
          <a:br>
            <a:rPr lang="en-US" b="0" i="0"/>
          </a:br>
          <a:r>
            <a:rPr lang="en-US" b="0" i="0"/>
            <a:t>The “classStr” text above will change depending on the type of base objecting you are extending. I will explain more later.</a:t>
          </a:r>
          <a:endParaRPr lang="en-US"/>
        </a:p>
      </dgm:t>
    </dgm:pt>
    <dgm:pt modelId="{4B004B70-F0D6-4AE3-AF66-067FEC9F701E}" type="parTrans" cxnId="{6D2601D9-8279-4444-97E8-B90227BCC4D1}">
      <dgm:prSet/>
      <dgm:spPr/>
      <dgm:t>
        <a:bodyPr/>
        <a:lstStyle/>
        <a:p>
          <a:endParaRPr lang="en-US"/>
        </a:p>
      </dgm:t>
    </dgm:pt>
    <dgm:pt modelId="{66CBA59D-3CB2-432E-BCEB-677AB5C696D3}" type="sibTrans" cxnId="{6D2601D9-8279-4444-97E8-B90227BCC4D1}">
      <dgm:prSet phldrT="3" phldr="0"/>
      <dgm:spPr/>
      <dgm:t>
        <a:bodyPr/>
        <a:lstStyle/>
        <a:p>
          <a:r>
            <a:rPr lang="en-US"/>
            <a:t>3</a:t>
          </a:r>
        </a:p>
      </dgm:t>
    </dgm:pt>
    <dgm:pt modelId="{AA71F11A-F2DB-4055-9B26-DE78D74022FD}">
      <dgm:prSet/>
      <dgm:spPr/>
      <dgm:t>
        <a:bodyPr/>
        <a:lstStyle/>
        <a:p>
          <a:r>
            <a:rPr lang="en-US" b="0" i="0"/>
            <a:t>Add the method definition the exact same way it appears in the base class.</a:t>
          </a:r>
          <a:endParaRPr lang="en-US"/>
        </a:p>
      </dgm:t>
    </dgm:pt>
    <dgm:pt modelId="{7C410495-0825-47A3-8FF5-47E73E89C55C}" type="parTrans" cxnId="{CD6110BD-F1DC-42D3-9157-6419CE44222C}">
      <dgm:prSet/>
      <dgm:spPr/>
      <dgm:t>
        <a:bodyPr/>
        <a:lstStyle/>
        <a:p>
          <a:endParaRPr lang="en-US"/>
        </a:p>
      </dgm:t>
    </dgm:pt>
    <dgm:pt modelId="{2DDDE9D4-5617-436B-9EB3-D1A4E5542FF7}" type="sibTrans" cxnId="{CD6110BD-F1DC-42D3-9157-6419CE44222C}">
      <dgm:prSet phldrT="4" phldr="0"/>
      <dgm:spPr/>
      <dgm:t>
        <a:bodyPr/>
        <a:lstStyle/>
        <a:p>
          <a:r>
            <a:rPr lang="en-US"/>
            <a:t>4</a:t>
          </a:r>
        </a:p>
      </dgm:t>
    </dgm:pt>
    <dgm:pt modelId="{4BCB8B33-87EC-47C7-9EEF-6071944D8B98}">
      <dgm:prSet/>
      <dgm:spPr/>
      <dgm:t>
        <a:bodyPr/>
        <a:lstStyle/>
        <a:p>
          <a:r>
            <a:rPr lang="en-US" b="0" i="0"/>
            <a:t>Your code must call the base class’s method inside your extension method using the ‘next’ keyword. Using the above example you need to have this line.</a:t>
          </a:r>
          <a:br>
            <a:rPr lang="en-US" b="0" i="0"/>
          </a:br>
          <a:r>
            <a:rPr lang="en-US" b="0" i="0"/>
            <a:t>var s = next doSomething(arg);</a:t>
          </a:r>
          <a:endParaRPr lang="en-US"/>
        </a:p>
      </dgm:t>
    </dgm:pt>
    <dgm:pt modelId="{BFC05361-509C-4DB7-972D-AF7980A40B64}" type="parTrans" cxnId="{C7F01325-D1C4-4CFD-9B3C-EEC8A2A7FEBE}">
      <dgm:prSet/>
      <dgm:spPr/>
      <dgm:t>
        <a:bodyPr/>
        <a:lstStyle/>
        <a:p>
          <a:endParaRPr lang="en-US"/>
        </a:p>
      </dgm:t>
    </dgm:pt>
    <dgm:pt modelId="{F8D5AEED-4DE6-40FB-AFD3-F1D09C6F6248}" type="sibTrans" cxnId="{C7F01325-D1C4-4CFD-9B3C-EEC8A2A7FEBE}">
      <dgm:prSet phldrT="5" phldr="0"/>
      <dgm:spPr/>
      <dgm:t>
        <a:bodyPr/>
        <a:lstStyle/>
        <a:p>
          <a:r>
            <a:rPr lang="en-US"/>
            <a:t>5</a:t>
          </a:r>
        </a:p>
      </dgm:t>
    </dgm:pt>
    <dgm:pt modelId="{24E6D303-0A9E-4308-B25B-35B6D032648D}" type="pres">
      <dgm:prSet presAssocID="{9C876F29-568C-40DF-9946-A278918B6BAB}" presName="linearFlow" presStyleCnt="0">
        <dgm:presLayoutVars>
          <dgm:dir/>
          <dgm:animLvl val="lvl"/>
          <dgm:resizeHandles val="exact"/>
        </dgm:presLayoutVars>
      </dgm:prSet>
      <dgm:spPr/>
    </dgm:pt>
    <dgm:pt modelId="{108E283E-43BC-44D6-AA20-3A0E603742E2}" type="pres">
      <dgm:prSet presAssocID="{DC477318-80A1-4415-BA3C-A2C9C3B054E5}" presName="compositeNode" presStyleCnt="0"/>
      <dgm:spPr/>
    </dgm:pt>
    <dgm:pt modelId="{5319B47F-685A-4267-8232-8E1680B547AC}" type="pres">
      <dgm:prSet presAssocID="{DC477318-80A1-4415-BA3C-A2C9C3B054E5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51AE8B54-9E25-4B13-8770-880ED92B6B42}" type="pres">
      <dgm:prSet presAssocID="{DC477318-80A1-4415-BA3C-A2C9C3B054E5}" presName="parSh" presStyleCnt="0"/>
      <dgm:spPr/>
    </dgm:pt>
    <dgm:pt modelId="{EEBBA458-D726-49B2-85C0-D929A6368BCB}" type="pres">
      <dgm:prSet presAssocID="{DC477318-80A1-4415-BA3C-A2C9C3B054E5}" presName="lineNode" presStyleLbl="alignAccFollowNode1" presStyleIdx="0" presStyleCnt="15"/>
      <dgm:spPr/>
    </dgm:pt>
    <dgm:pt modelId="{EDE3348A-43DE-4DD7-9505-0B3A4CEF1721}" type="pres">
      <dgm:prSet presAssocID="{DC477318-80A1-4415-BA3C-A2C9C3B054E5}" presName="lineArrowNode" presStyleLbl="alignAccFollowNode1" presStyleIdx="1" presStyleCnt="15"/>
      <dgm:spPr/>
    </dgm:pt>
    <dgm:pt modelId="{C2E567E8-DDC5-48CE-A4C8-A00B82B3D0E6}" type="pres">
      <dgm:prSet presAssocID="{5654278F-6CE6-4961-BDD2-294E41892ECB}" presName="sibTransNodeCircle" presStyleLbl="alignNode1" presStyleIdx="0" presStyleCnt="5">
        <dgm:presLayoutVars>
          <dgm:chMax val="0"/>
          <dgm:bulletEnabled/>
        </dgm:presLayoutVars>
      </dgm:prSet>
      <dgm:spPr/>
    </dgm:pt>
    <dgm:pt modelId="{9F6E3821-7729-4D0F-93A5-2B77675E96D5}" type="pres">
      <dgm:prSet presAssocID="{5654278F-6CE6-4961-BDD2-294E41892ECB}" presName="spacerBetweenCircleAndCallout" presStyleCnt="0">
        <dgm:presLayoutVars/>
      </dgm:prSet>
      <dgm:spPr/>
    </dgm:pt>
    <dgm:pt modelId="{919143AA-B0C1-4BA9-8314-8AB59E3E1C09}" type="pres">
      <dgm:prSet presAssocID="{DC477318-80A1-4415-BA3C-A2C9C3B054E5}" presName="nodeText" presStyleLbl="alignAccFollowNode1" presStyleIdx="2" presStyleCnt="15">
        <dgm:presLayoutVars>
          <dgm:bulletEnabled val="1"/>
        </dgm:presLayoutVars>
      </dgm:prSet>
      <dgm:spPr/>
    </dgm:pt>
    <dgm:pt modelId="{080CD0F1-EB69-41AF-A3DF-D2253BC43E1B}" type="pres">
      <dgm:prSet presAssocID="{5654278F-6CE6-4961-BDD2-294E41892ECB}" presName="sibTransComposite" presStyleCnt="0"/>
      <dgm:spPr/>
    </dgm:pt>
    <dgm:pt modelId="{53686716-5C5D-4C37-AC47-16438BD3815C}" type="pres">
      <dgm:prSet presAssocID="{AA0EFA1C-06AC-4D3E-A318-A356C35E58C9}" presName="compositeNode" presStyleCnt="0"/>
      <dgm:spPr/>
    </dgm:pt>
    <dgm:pt modelId="{75943C9B-2ED0-4A1B-B28D-A2681281F75D}" type="pres">
      <dgm:prSet presAssocID="{AA0EFA1C-06AC-4D3E-A318-A356C35E58C9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8EFC04F9-F924-4F76-8C55-39944C848845}" type="pres">
      <dgm:prSet presAssocID="{AA0EFA1C-06AC-4D3E-A318-A356C35E58C9}" presName="parSh" presStyleCnt="0"/>
      <dgm:spPr/>
    </dgm:pt>
    <dgm:pt modelId="{12976927-3F3B-4D4B-9794-14DE7E8B289B}" type="pres">
      <dgm:prSet presAssocID="{AA0EFA1C-06AC-4D3E-A318-A356C35E58C9}" presName="lineNode" presStyleLbl="alignAccFollowNode1" presStyleIdx="3" presStyleCnt="15"/>
      <dgm:spPr/>
    </dgm:pt>
    <dgm:pt modelId="{4D013750-324F-4BE1-9E17-D9F5BC60C86B}" type="pres">
      <dgm:prSet presAssocID="{AA0EFA1C-06AC-4D3E-A318-A356C35E58C9}" presName="lineArrowNode" presStyleLbl="alignAccFollowNode1" presStyleIdx="4" presStyleCnt="15"/>
      <dgm:spPr/>
    </dgm:pt>
    <dgm:pt modelId="{9F7D8FFB-10C3-4D71-9B3A-F62DCDB8D4EA}" type="pres">
      <dgm:prSet presAssocID="{556AF18B-29E0-4B80-8A53-19B1BDD87B43}" presName="sibTransNodeCircle" presStyleLbl="alignNode1" presStyleIdx="1" presStyleCnt="5">
        <dgm:presLayoutVars>
          <dgm:chMax val="0"/>
          <dgm:bulletEnabled/>
        </dgm:presLayoutVars>
      </dgm:prSet>
      <dgm:spPr/>
    </dgm:pt>
    <dgm:pt modelId="{DF7C895F-77E8-4971-B675-D4A889EA3F05}" type="pres">
      <dgm:prSet presAssocID="{556AF18B-29E0-4B80-8A53-19B1BDD87B43}" presName="spacerBetweenCircleAndCallout" presStyleCnt="0">
        <dgm:presLayoutVars/>
      </dgm:prSet>
      <dgm:spPr/>
    </dgm:pt>
    <dgm:pt modelId="{32F7FD91-ACFA-4ED9-A696-633E2FA39C3C}" type="pres">
      <dgm:prSet presAssocID="{AA0EFA1C-06AC-4D3E-A318-A356C35E58C9}" presName="nodeText" presStyleLbl="alignAccFollowNode1" presStyleIdx="5" presStyleCnt="15">
        <dgm:presLayoutVars>
          <dgm:bulletEnabled val="1"/>
        </dgm:presLayoutVars>
      </dgm:prSet>
      <dgm:spPr/>
    </dgm:pt>
    <dgm:pt modelId="{E6301AFA-D505-433C-AF86-3015CC332035}" type="pres">
      <dgm:prSet presAssocID="{556AF18B-29E0-4B80-8A53-19B1BDD87B43}" presName="sibTransComposite" presStyleCnt="0"/>
      <dgm:spPr/>
    </dgm:pt>
    <dgm:pt modelId="{C66C9528-2EB9-4E9E-B974-5F18F809E0BB}" type="pres">
      <dgm:prSet presAssocID="{408065D6-5A09-48E8-9F1C-D841416020CC}" presName="compositeNode" presStyleCnt="0"/>
      <dgm:spPr/>
    </dgm:pt>
    <dgm:pt modelId="{1BC00031-872B-47EB-AEB1-5F7060A8CD21}" type="pres">
      <dgm:prSet presAssocID="{408065D6-5A09-48E8-9F1C-D841416020CC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80AE3EAE-4DD6-4BC6-AF2E-231BCF363516}" type="pres">
      <dgm:prSet presAssocID="{408065D6-5A09-48E8-9F1C-D841416020CC}" presName="parSh" presStyleCnt="0"/>
      <dgm:spPr/>
    </dgm:pt>
    <dgm:pt modelId="{7DC96F49-2BFF-4995-A68E-0A04ACF39F6F}" type="pres">
      <dgm:prSet presAssocID="{408065D6-5A09-48E8-9F1C-D841416020CC}" presName="lineNode" presStyleLbl="alignAccFollowNode1" presStyleIdx="6" presStyleCnt="15"/>
      <dgm:spPr/>
    </dgm:pt>
    <dgm:pt modelId="{BA4FE142-9C98-47B0-85E1-55771F483E03}" type="pres">
      <dgm:prSet presAssocID="{408065D6-5A09-48E8-9F1C-D841416020CC}" presName="lineArrowNode" presStyleLbl="alignAccFollowNode1" presStyleIdx="7" presStyleCnt="15"/>
      <dgm:spPr/>
    </dgm:pt>
    <dgm:pt modelId="{F58FDD3F-4D8A-4B9B-A800-E2F59BA0A53D}" type="pres">
      <dgm:prSet presAssocID="{66CBA59D-3CB2-432E-BCEB-677AB5C696D3}" presName="sibTransNodeCircle" presStyleLbl="alignNode1" presStyleIdx="2" presStyleCnt="5">
        <dgm:presLayoutVars>
          <dgm:chMax val="0"/>
          <dgm:bulletEnabled/>
        </dgm:presLayoutVars>
      </dgm:prSet>
      <dgm:spPr/>
    </dgm:pt>
    <dgm:pt modelId="{50F58B03-747C-46B2-9078-40ADC6C1568B}" type="pres">
      <dgm:prSet presAssocID="{66CBA59D-3CB2-432E-BCEB-677AB5C696D3}" presName="spacerBetweenCircleAndCallout" presStyleCnt="0">
        <dgm:presLayoutVars/>
      </dgm:prSet>
      <dgm:spPr/>
    </dgm:pt>
    <dgm:pt modelId="{11D7C99B-5D21-4DB4-89CC-198632334746}" type="pres">
      <dgm:prSet presAssocID="{408065D6-5A09-48E8-9F1C-D841416020CC}" presName="nodeText" presStyleLbl="alignAccFollowNode1" presStyleIdx="8" presStyleCnt="15">
        <dgm:presLayoutVars>
          <dgm:bulletEnabled val="1"/>
        </dgm:presLayoutVars>
      </dgm:prSet>
      <dgm:spPr/>
    </dgm:pt>
    <dgm:pt modelId="{9B458A7A-3E87-469D-BE7E-528D2B003A4C}" type="pres">
      <dgm:prSet presAssocID="{66CBA59D-3CB2-432E-BCEB-677AB5C696D3}" presName="sibTransComposite" presStyleCnt="0"/>
      <dgm:spPr/>
    </dgm:pt>
    <dgm:pt modelId="{58F273F4-7EA5-49AC-B9C7-E4982C6F168C}" type="pres">
      <dgm:prSet presAssocID="{AA71F11A-F2DB-4055-9B26-DE78D74022FD}" presName="compositeNode" presStyleCnt="0"/>
      <dgm:spPr/>
    </dgm:pt>
    <dgm:pt modelId="{44ED7297-851F-4AC8-BE0E-6AF445BEAF7A}" type="pres">
      <dgm:prSet presAssocID="{AA71F11A-F2DB-4055-9B26-DE78D74022FD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2B6546E5-5C79-4C65-8D94-ABB329D86013}" type="pres">
      <dgm:prSet presAssocID="{AA71F11A-F2DB-4055-9B26-DE78D74022FD}" presName="parSh" presStyleCnt="0"/>
      <dgm:spPr/>
    </dgm:pt>
    <dgm:pt modelId="{975B225C-861B-4996-9F6B-E5E05E0F160F}" type="pres">
      <dgm:prSet presAssocID="{AA71F11A-F2DB-4055-9B26-DE78D74022FD}" presName="lineNode" presStyleLbl="alignAccFollowNode1" presStyleIdx="9" presStyleCnt="15"/>
      <dgm:spPr/>
    </dgm:pt>
    <dgm:pt modelId="{C3221E72-BAB0-4FE7-90D6-E474541667D3}" type="pres">
      <dgm:prSet presAssocID="{AA71F11A-F2DB-4055-9B26-DE78D74022FD}" presName="lineArrowNode" presStyleLbl="alignAccFollowNode1" presStyleIdx="10" presStyleCnt="15"/>
      <dgm:spPr/>
    </dgm:pt>
    <dgm:pt modelId="{4604D02C-B57B-4EAF-AC28-861ECE611D78}" type="pres">
      <dgm:prSet presAssocID="{2DDDE9D4-5617-436B-9EB3-D1A4E5542FF7}" presName="sibTransNodeCircle" presStyleLbl="alignNode1" presStyleIdx="3" presStyleCnt="5">
        <dgm:presLayoutVars>
          <dgm:chMax val="0"/>
          <dgm:bulletEnabled/>
        </dgm:presLayoutVars>
      </dgm:prSet>
      <dgm:spPr/>
    </dgm:pt>
    <dgm:pt modelId="{69DDBD92-FEDF-41C3-9E8E-79C9B997E5C0}" type="pres">
      <dgm:prSet presAssocID="{2DDDE9D4-5617-436B-9EB3-D1A4E5542FF7}" presName="spacerBetweenCircleAndCallout" presStyleCnt="0">
        <dgm:presLayoutVars/>
      </dgm:prSet>
      <dgm:spPr/>
    </dgm:pt>
    <dgm:pt modelId="{7473DA24-E3BA-4247-A7F8-03BE06B32FAD}" type="pres">
      <dgm:prSet presAssocID="{AA71F11A-F2DB-4055-9B26-DE78D74022FD}" presName="nodeText" presStyleLbl="alignAccFollowNode1" presStyleIdx="11" presStyleCnt="15">
        <dgm:presLayoutVars>
          <dgm:bulletEnabled val="1"/>
        </dgm:presLayoutVars>
      </dgm:prSet>
      <dgm:spPr/>
    </dgm:pt>
    <dgm:pt modelId="{D4BB5E74-986A-4C3E-BD85-87C012879C40}" type="pres">
      <dgm:prSet presAssocID="{2DDDE9D4-5617-436B-9EB3-D1A4E5542FF7}" presName="sibTransComposite" presStyleCnt="0"/>
      <dgm:spPr/>
    </dgm:pt>
    <dgm:pt modelId="{E0F83705-3B58-46C8-A81C-789BEA84913A}" type="pres">
      <dgm:prSet presAssocID="{4BCB8B33-87EC-47C7-9EEF-6071944D8B98}" presName="compositeNode" presStyleCnt="0"/>
      <dgm:spPr/>
    </dgm:pt>
    <dgm:pt modelId="{2BF6D25F-5C07-475C-B4A3-891E2B503392}" type="pres">
      <dgm:prSet presAssocID="{4BCB8B33-87EC-47C7-9EEF-6071944D8B98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19A4DC8F-45E7-443F-AF8D-AA0AEE9A6A3B}" type="pres">
      <dgm:prSet presAssocID="{4BCB8B33-87EC-47C7-9EEF-6071944D8B98}" presName="parSh" presStyleCnt="0"/>
      <dgm:spPr/>
    </dgm:pt>
    <dgm:pt modelId="{DEC8861B-59A0-4A41-96A4-2F7C72AACE31}" type="pres">
      <dgm:prSet presAssocID="{4BCB8B33-87EC-47C7-9EEF-6071944D8B98}" presName="lineNode" presStyleLbl="alignAccFollowNode1" presStyleIdx="12" presStyleCnt="15"/>
      <dgm:spPr/>
    </dgm:pt>
    <dgm:pt modelId="{4B6769DF-813B-46CC-A7B8-8918EB0DB7C3}" type="pres">
      <dgm:prSet presAssocID="{4BCB8B33-87EC-47C7-9EEF-6071944D8B98}" presName="lineArrowNode" presStyleLbl="alignAccFollowNode1" presStyleIdx="13" presStyleCnt="15"/>
      <dgm:spPr/>
    </dgm:pt>
    <dgm:pt modelId="{838CFE50-E891-4BD3-AFA3-EB54100271ED}" type="pres">
      <dgm:prSet presAssocID="{F8D5AEED-4DE6-40FB-AFD3-F1D09C6F6248}" presName="sibTransNodeCircle" presStyleLbl="alignNode1" presStyleIdx="4" presStyleCnt="5">
        <dgm:presLayoutVars>
          <dgm:chMax val="0"/>
          <dgm:bulletEnabled/>
        </dgm:presLayoutVars>
      </dgm:prSet>
      <dgm:spPr/>
    </dgm:pt>
    <dgm:pt modelId="{51D65051-C9D3-42FB-A514-F5D8791BD1B3}" type="pres">
      <dgm:prSet presAssocID="{F8D5AEED-4DE6-40FB-AFD3-F1D09C6F6248}" presName="spacerBetweenCircleAndCallout" presStyleCnt="0">
        <dgm:presLayoutVars/>
      </dgm:prSet>
      <dgm:spPr/>
    </dgm:pt>
    <dgm:pt modelId="{AC71AF0E-7926-417F-9787-4F0421A6CBCD}" type="pres">
      <dgm:prSet presAssocID="{4BCB8B33-87EC-47C7-9EEF-6071944D8B98}" presName="nodeText" presStyleLbl="alignAccFollowNode1" presStyleIdx="14" presStyleCnt="15">
        <dgm:presLayoutVars>
          <dgm:bulletEnabled val="1"/>
        </dgm:presLayoutVars>
      </dgm:prSet>
      <dgm:spPr/>
    </dgm:pt>
  </dgm:ptLst>
  <dgm:cxnLst>
    <dgm:cxn modelId="{56111E1D-D859-41AC-B4EC-2609C344E975}" type="presOf" srcId="{AA0EFA1C-06AC-4D3E-A318-A356C35E58C9}" destId="{32F7FD91-ACFA-4ED9-A696-633E2FA39C3C}" srcOrd="0" destOrd="0" presId="urn:microsoft.com/office/officeart/2016/7/layout/LinearArrowProcessNumbered"/>
    <dgm:cxn modelId="{C7F01325-D1C4-4CFD-9B3C-EEC8A2A7FEBE}" srcId="{9C876F29-568C-40DF-9946-A278918B6BAB}" destId="{4BCB8B33-87EC-47C7-9EEF-6071944D8B98}" srcOrd="4" destOrd="0" parTransId="{BFC05361-509C-4DB7-972D-AF7980A40B64}" sibTransId="{F8D5AEED-4DE6-40FB-AFD3-F1D09C6F6248}"/>
    <dgm:cxn modelId="{B452333C-8D53-4F07-B4F4-10299ACEB6AC}" srcId="{9C876F29-568C-40DF-9946-A278918B6BAB}" destId="{AA0EFA1C-06AC-4D3E-A318-A356C35E58C9}" srcOrd="1" destOrd="0" parTransId="{3FECA94F-3437-4850-AE7A-60216920143C}" sibTransId="{556AF18B-29E0-4B80-8A53-19B1BDD87B43}"/>
    <dgm:cxn modelId="{9175365D-8866-49C5-BCFC-3C45C17C7039}" srcId="{9C876F29-568C-40DF-9946-A278918B6BAB}" destId="{DC477318-80A1-4415-BA3C-A2C9C3B054E5}" srcOrd="0" destOrd="0" parTransId="{3CA82C71-CB43-4721-ADE8-B406E1D27F73}" sibTransId="{5654278F-6CE6-4961-BDD2-294E41892ECB}"/>
    <dgm:cxn modelId="{FEEC8463-B8FD-40A7-BAC0-253FEAEDC858}" type="presOf" srcId="{5654278F-6CE6-4961-BDD2-294E41892ECB}" destId="{C2E567E8-DDC5-48CE-A4C8-A00B82B3D0E6}" srcOrd="0" destOrd="0" presId="urn:microsoft.com/office/officeart/2016/7/layout/LinearArrowProcessNumbered"/>
    <dgm:cxn modelId="{A21F096D-E750-4F89-B77C-A275D2DCE3C4}" type="presOf" srcId="{F8D5AEED-4DE6-40FB-AFD3-F1D09C6F6248}" destId="{838CFE50-E891-4BD3-AFA3-EB54100271ED}" srcOrd="0" destOrd="0" presId="urn:microsoft.com/office/officeart/2016/7/layout/LinearArrowProcessNumbered"/>
    <dgm:cxn modelId="{6DF04C79-F521-4B90-AE44-1293DFC0422C}" type="presOf" srcId="{408065D6-5A09-48E8-9F1C-D841416020CC}" destId="{11D7C99B-5D21-4DB4-89CC-198632334746}" srcOrd="0" destOrd="0" presId="urn:microsoft.com/office/officeart/2016/7/layout/LinearArrowProcessNumbered"/>
    <dgm:cxn modelId="{0512107C-0433-49E9-B6AD-90DABAEBB316}" type="presOf" srcId="{66CBA59D-3CB2-432E-BCEB-677AB5C696D3}" destId="{F58FDD3F-4D8A-4B9B-A800-E2F59BA0A53D}" srcOrd="0" destOrd="0" presId="urn:microsoft.com/office/officeart/2016/7/layout/LinearArrowProcessNumbered"/>
    <dgm:cxn modelId="{523ADC7F-81EE-4D0A-B5D7-8DA43FEA4A8E}" type="presOf" srcId="{9C876F29-568C-40DF-9946-A278918B6BAB}" destId="{24E6D303-0A9E-4308-B25B-35B6D032648D}" srcOrd="0" destOrd="0" presId="urn:microsoft.com/office/officeart/2016/7/layout/LinearArrowProcessNumbered"/>
    <dgm:cxn modelId="{B591778D-BF6C-4F97-B0E4-858CA9C577F7}" type="presOf" srcId="{4BCB8B33-87EC-47C7-9EEF-6071944D8B98}" destId="{AC71AF0E-7926-417F-9787-4F0421A6CBCD}" srcOrd="0" destOrd="0" presId="urn:microsoft.com/office/officeart/2016/7/layout/LinearArrowProcessNumbered"/>
    <dgm:cxn modelId="{19F0B096-D91E-4D1B-A265-3A9094FBF19E}" type="presOf" srcId="{DC477318-80A1-4415-BA3C-A2C9C3B054E5}" destId="{919143AA-B0C1-4BA9-8314-8AB59E3E1C09}" srcOrd="0" destOrd="0" presId="urn:microsoft.com/office/officeart/2016/7/layout/LinearArrowProcessNumbered"/>
    <dgm:cxn modelId="{CD6110BD-F1DC-42D3-9157-6419CE44222C}" srcId="{9C876F29-568C-40DF-9946-A278918B6BAB}" destId="{AA71F11A-F2DB-4055-9B26-DE78D74022FD}" srcOrd="3" destOrd="0" parTransId="{7C410495-0825-47A3-8FF5-47E73E89C55C}" sibTransId="{2DDDE9D4-5617-436B-9EB3-D1A4E5542FF7}"/>
    <dgm:cxn modelId="{E95D05D5-B3B9-49C7-951B-99797DA28BCE}" type="presOf" srcId="{2DDDE9D4-5617-436B-9EB3-D1A4E5542FF7}" destId="{4604D02C-B57B-4EAF-AC28-861ECE611D78}" srcOrd="0" destOrd="0" presId="urn:microsoft.com/office/officeart/2016/7/layout/LinearArrowProcessNumbered"/>
    <dgm:cxn modelId="{6D2601D9-8279-4444-97E8-B90227BCC4D1}" srcId="{9C876F29-568C-40DF-9946-A278918B6BAB}" destId="{408065D6-5A09-48E8-9F1C-D841416020CC}" srcOrd="2" destOrd="0" parTransId="{4B004B70-F0D6-4AE3-AF66-067FEC9F701E}" sibTransId="{66CBA59D-3CB2-432E-BCEB-677AB5C696D3}"/>
    <dgm:cxn modelId="{CCD12CE0-8533-40E7-AEBF-FFBC2C3DED36}" type="presOf" srcId="{AA71F11A-F2DB-4055-9B26-DE78D74022FD}" destId="{7473DA24-E3BA-4247-A7F8-03BE06B32FAD}" srcOrd="0" destOrd="0" presId="urn:microsoft.com/office/officeart/2016/7/layout/LinearArrowProcessNumbered"/>
    <dgm:cxn modelId="{B09349EC-9851-408F-B453-511AA359D09C}" type="presOf" srcId="{556AF18B-29E0-4B80-8A53-19B1BDD87B43}" destId="{9F7D8FFB-10C3-4D71-9B3A-F62DCDB8D4EA}" srcOrd="0" destOrd="0" presId="urn:microsoft.com/office/officeart/2016/7/layout/LinearArrowProcessNumbered"/>
    <dgm:cxn modelId="{45E3BF00-A77D-49FA-B16C-39E327BFF797}" type="presParOf" srcId="{24E6D303-0A9E-4308-B25B-35B6D032648D}" destId="{108E283E-43BC-44D6-AA20-3A0E603742E2}" srcOrd="0" destOrd="0" presId="urn:microsoft.com/office/officeart/2016/7/layout/LinearArrowProcessNumbered"/>
    <dgm:cxn modelId="{232F0FC3-D6E9-4D80-B072-DAD7D151716E}" type="presParOf" srcId="{108E283E-43BC-44D6-AA20-3A0E603742E2}" destId="{5319B47F-685A-4267-8232-8E1680B547AC}" srcOrd="0" destOrd="0" presId="urn:microsoft.com/office/officeart/2016/7/layout/LinearArrowProcessNumbered"/>
    <dgm:cxn modelId="{9210B962-026F-48E6-9B5B-09189533E690}" type="presParOf" srcId="{108E283E-43BC-44D6-AA20-3A0E603742E2}" destId="{51AE8B54-9E25-4B13-8770-880ED92B6B42}" srcOrd="1" destOrd="0" presId="urn:microsoft.com/office/officeart/2016/7/layout/LinearArrowProcessNumbered"/>
    <dgm:cxn modelId="{7295B0E1-EF92-47D5-BCFE-03B4BDA20F72}" type="presParOf" srcId="{51AE8B54-9E25-4B13-8770-880ED92B6B42}" destId="{EEBBA458-D726-49B2-85C0-D929A6368BCB}" srcOrd="0" destOrd="0" presId="urn:microsoft.com/office/officeart/2016/7/layout/LinearArrowProcessNumbered"/>
    <dgm:cxn modelId="{72C29279-D318-4A57-88E4-EC9B21551FC0}" type="presParOf" srcId="{51AE8B54-9E25-4B13-8770-880ED92B6B42}" destId="{EDE3348A-43DE-4DD7-9505-0B3A4CEF1721}" srcOrd="1" destOrd="0" presId="urn:microsoft.com/office/officeart/2016/7/layout/LinearArrowProcessNumbered"/>
    <dgm:cxn modelId="{114953FC-7CFF-4521-BC5E-A73F5617C68F}" type="presParOf" srcId="{51AE8B54-9E25-4B13-8770-880ED92B6B42}" destId="{C2E567E8-DDC5-48CE-A4C8-A00B82B3D0E6}" srcOrd="2" destOrd="0" presId="urn:microsoft.com/office/officeart/2016/7/layout/LinearArrowProcessNumbered"/>
    <dgm:cxn modelId="{50740D2C-C2A4-4D8E-B15F-D640EA733D3A}" type="presParOf" srcId="{51AE8B54-9E25-4B13-8770-880ED92B6B42}" destId="{9F6E3821-7729-4D0F-93A5-2B77675E96D5}" srcOrd="3" destOrd="0" presId="urn:microsoft.com/office/officeart/2016/7/layout/LinearArrowProcessNumbered"/>
    <dgm:cxn modelId="{4C77E7CC-781B-4462-83A0-F2254344A996}" type="presParOf" srcId="{108E283E-43BC-44D6-AA20-3A0E603742E2}" destId="{919143AA-B0C1-4BA9-8314-8AB59E3E1C09}" srcOrd="2" destOrd="0" presId="urn:microsoft.com/office/officeart/2016/7/layout/LinearArrowProcessNumbered"/>
    <dgm:cxn modelId="{3EC5FCBB-FBFC-43D0-8EDC-956CF8BF1140}" type="presParOf" srcId="{24E6D303-0A9E-4308-B25B-35B6D032648D}" destId="{080CD0F1-EB69-41AF-A3DF-D2253BC43E1B}" srcOrd="1" destOrd="0" presId="urn:microsoft.com/office/officeart/2016/7/layout/LinearArrowProcessNumbered"/>
    <dgm:cxn modelId="{6FE63DEF-FB63-43D1-A5EA-9E732FB39CBB}" type="presParOf" srcId="{24E6D303-0A9E-4308-B25B-35B6D032648D}" destId="{53686716-5C5D-4C37-AC47-16438BD3815C}" srcOrd="2" destOrd="0" presId="urn:microsoft.com/office/officeart/2016/7/layout/LinearArrowProcessNumbered"/>
    <dgm:cxn modelId="{8822450F-F76C-4DA1-868B-99D453E003B8}" type="presParOf" srcId="{53686716-5C5D-4C37-AC47-16438BD3815C}" destId="{75943C9B-2ED0-4A1B-B28D-A2681281F75D}" srcOrd="0" destOrd="0" presId="urn:microsoft.com/office/officeart/2016/7/layout/LinearArrowProcessNumbered"/>
    <dgm:cxn modelId="{67062DE8-AE07-4DDD-A570-FDB617F9EE5D}" type="presParOf" srcId="{53686716-5C5D-4C37-AC47-16438BD3815C}" destId="{8EFC04F9-F924-4F76-8C55-39944C848845}" srcOrd="1" destOrd="0" presId="urn:microsoft.com/office/officeart/2016/7/layout/LinearArrowProcessNumbered"/>
    <dgm:cxn modelId="{0C709E50-9F06-47E2-87F1-16A26F796749}" type="presParOf" srcId="{8EFC04F9-F924-4F76-8C55-39944C848845}" destId="{12976927-3F3B-4D4B-9794-14DE7E8B289B}" srcOrd="0" destOrd="0" presId="urn:microsoft.com/office/officeart/2016/7/layout/LinearArrowProcessNumbered"/>
    <dgm:cxn modelId="{56DEB99B-9DD1-40BE-964D-5D12EFC67726}" type="presParOf" srcId="{8EFC04F9-F924-4F76-8C55-39944C848845}" destId="{4D013750-324F-4BE1-9E17-D9F5BC60C86B}" srcOrd="1" destOrd="0" presId="urn:microsoft.com/office/officeart/2016/7/layout/LinearArrowProcessNumbered"/>
    <dgm:cxn modelId="{4B026B97-C53C-453D-BF82-2E01604CBBDC}" type="presParOf" srcId="{8EFC04F9-F924-4F76-8C55-39944C848845}" destId="{9F7D8FFB-10C3-4D71-9B3A-F62DCDB8D4EA}" srcOrd="2" destOrd="0" presId="urn:microsoft.com/office/officeart/2016/7/layout/LinearArrowProcessNumbered"/>
    <dgm:cxn modelId="{40B06AAF-5047-42BF-B620-C89153D4C1AD}" type="presParOf" srcId="{8EFC04F9-F924-4F76-8C55-39944C848845}" destId="{DF7C895F-77E8-4971-B675-D4A889EA3F05}" srcOrd="3" destOrd="0" presId="urn:microsoft.com/office/officeart/2016/7/layout/LinearArrowProcessNumbered"/>
    <dgm:cxn modelId="{57F2C2C7-B6C3-4172-8037-135A8A97D1CA}" type="presParOf" srcId="{53686716-5C5D-4C37-AC47-16438BD3815C}" destId="{32F7FD91-ACFA-4ED9-A696-633E2FA39C3C}" srcOrd="2" destOrd="0" presId="urn:microsoft.com/office/officeart/2016/7/layout/LinearArrowProcessNumbered"/>
    <dgm:cxn modelId="{96CDB43F-92F8-4EB9-ACD8-50CEE7A1ACD2}" type="presParOf" srcId="{24E6D303-0A9E-4308-B25B-35B6D032648D}" destId="{E6301AFA-D505-433C-AF86-3015CC332035}" srcOrd="3" destOrd="0" presId="urn:microsoft.com/office/officeart/2016/7/layout/LinearArrowProcessNumbered"/>
    <dgm:cxn modelId="{37B3E244-0C09-4B43-B72F-41E7C43C74BD}" type="presParOf" srcId="{24E6D303-0A9E-4308-B25B-35B6D032648D}" destId="{C66C9528-2EB9-4E9E-B974-5F18F809E0BB}" srcOrd="4" destOrd="0" presId="urn:microsoft.com/office/officeart/2016/7/layout/LinearArrowProcessNumbered"/>
    <dgm:cxn modelId="{407415D7-429D-4BCE-A345-70E48970A510}" type="presParOf" srcId="{C66C9528-2EB9-4E9E-B974-5F18F809E0BB}" destId="{1BC00031-872B-47EB-AEB1-5F7060A8CD21}" srcOrd="0" destOrd="0" presId="urn:microsoft.com/office/officeart/2016/7/layout/LinearArrowProcessNumbered"/>
    <dgm:cxn modelId="{7C146A80-C4E5-4428-BCD7-849C89ADED81}" type="presParOf" srcId="{C66C9528-2EB9-4E9E-B974-5F18F809E0BB}" destId="{80AE3EAE-4DD6-4BC6-AF2E-231BCF363516}" srcOrd="1" destOrd="0" presId="urn:microsoft.com/office/officeart/2016/7/layout/LinearArrowProcessNumbered"/>
    <dgm:cxn modelId="{4E9B03CC-5BBA-4DA2-A2AB-41AF7937D401}" type="presParOf" srcId="{80AE3EAE-4DD6-4BC6-AF2E-231BCF363516}" destId="{7DC96F49-2BFF-4995-A68E-0A04ACF39F6F}" srcOrd="0" destOrd="0" presId="urn:microsoft.com/office/officeart/2016/7/layout/LinearArrowProcessNumbered"/>
    <dgm:cxn modelId="{06492C57-3882-45E4-9A58-477D64F24C74}" type="presParOf" srcId="{80AE3EAE-4DD6-4BC6-AF2E-231BCF363516}" destId="{BA4FE142-9C98-47B0-85E1-55771F483E03}" srcOrd="1" destOrd="0" presId="urn:microsoft.com/office/officeart/2016/7/layout/LinearArrowProcessNumbered"/>
    <dgm:cxn modelId="{9F196C1D-C36E-488E-9063-D13E626794DC}" type="presParOf" srcId="{80AE3EAE-4DD6-4BC6-AF2E-231BCF363516}" destId="{F58FDD3F-4D8A-4B9B-A800-E2F59BA0A53D}" srcOrd="2" destOrd="0" presId="urn:microsoft.com/office/officeart/2016/7/layout/LinearArrowProcessNumbered"/>
    <dgm:cxn modelId="{B1F1F92D-CDDD-4E85-9E3E-3A2E94E0EB1D}" type="presParOf" srcId="{80AE3EAE-4DD6-4BC6-AF2E-231BCF363516}" destId="{50F58B03-747C-46B2-9078-40ADC6C1568B}" srcOrd="3" destOrd="0" presId="urn:microsoft.com/office/officeart/2016/7/layout/LinearArrowProcessNumbered"/>
    <dgm:cxn modelId="{E9122BF3-8EAE-4535-875C-B0FA9112CD9D}" type="presParOf" srcId="{C66C9528-2EB9-4E9E-B974-5F18F809E0BB}" destId="{11D7C99B-5D21-4DB4-89CC-198632334746}" srcOrd="2" destOrd="0" presId="urn:microsoft.com/office/officeart/2016/7/layout/LinearArrowProcessNumbered"/>
    <dgm:cxn modelId="{E777FC3E-6A95-49BE-882A-7E13D12C8FFB}" type="presParOf" srcId="{24E6D303-0A9E-4308-B25B-35B6D032648D}" destId="{9B458A7A-3E87-469D-BE7E-528D2B003A4C}" srcOrd="5" destOrd="0" presId="urn:microsoft.com/office/officeart/2016/7/layout/LinearArrowProcessNumbered"/>
    <dgm:cxn modelId="{E4FF9CE6-22E8-42B4-B647-26EF8CC723E3}" type="presParOf" srcId="{24E6D303-0A9E-4308-B25B-35B6D032648D}" destId="{58F273F4-7EA5-49AC-B9C7-E4982C6F168C}" srcOrd="6" destOrd="0" presId="urn:microsoft.com/office/officeart/2016/7/layout/LinearArrowProcessNumbered"/>
    <dgm:cxn modelId="{6CFF5A6C-1D0E-4706-9977-A2D9597EE58D}" type="presParOf" srcId="{58F273F4-7EA5-49AC-B9C7-E4982C6F168C}" destId="{44ED7297-851F-4AC8-BE0E-6AF445BEAF7A}" srcOrd="0" destOrd="0" presId="urn:microsoft.com/office/officeart/2016/7/layout/LinearArrowProcessNumbered"/>
    <dgm:cxn modelId="{1B87F5D1-0C75-4EEC-9B1F-68CEE15298DC}" type="presParOf" srcId="{58F273F4-7EA5-49AC-B9C7-E4982C6F168C}" destId="{2B6546E5-5C79-4C65-8D94-ABB329D86013}" srcOrd="1" destOrd="0" presId="urn:microsoft.com/office/officeart/2016/7/layout/LinearArrowProcessNumbered"/>
    <dgm:cxn modelId="{FBAE666C-B6F5-4F95-B33A-319B750BB87D}" type="presParOf" srcId="{2B6546E5-5C79-4C65-8D94-ABB329D86013}" destId="{975B225C-861B-4996-9F6B-E5E05E0F160F}" srcOrd="0" destOrd="0" presId="urn:microsoft.com/office/officeart/2016/7/layout/LinearArrowProcessNumbered"/>
    <dgm:cxn modelId="{CA6C0E62-4DCB-4EFF-97E4-EFDA21BE1B26}" type="presParOf" srcId="{2B6546E5-5C79-4C65-8D94-ABB329D86013}" destId="{C3221E72-BAB0-4FE7-90D6-E474541667D3}" srcOrd="1" destOrd="0" presId="urn:microsoft.com/office/officeart/2016/7/layout/LinearArrowProcessNumbered"/>
    <dgm:cxn modelId="{6E347AA5-6FAF-4433-8BED-5D394BB4A47E}" type="presParOf" srcId="{2B6546E5-5C79-4C65-8D94-ABB329D86013}" destId="{4604D02C-B57B-4EAF-AC28-861ECE611D78}" srcOrd="2" destOrd="0" presId="urn:microsoft.com/office/officeart/2016/7/layout/LinearArrowProcessNumbered"/>
    <dgm:cxn modelId="{09AE2378-F751-4964-8F4C-954F83993094}" type="presParOf" srcId="{2B6546E5-5C79-4C65-8D94-ABB329D86013}" destId="{69DDBD92-FEDF-41C3-9E8E-79C9B997E5C0}" srcOrd="3" destOrd="0" presId="urn:microsoft.com/office/officeart/2016/7/layout/LinearArrowProcessNumbered"/>
    <dgm:cxn modelId="{317EF936-C287-4F3E-BC78-DDAE2DB8C56F}" type="presParOf" srcId="{58F273F4-7EA5-49AC-B9C7-E4982C6F168C}" destId="{7473DA24-E3BA-4247-A7F8-03BE06B32FAD}" srcOrd="2" destOrd="0" presId="urn:microsoft.com/office/officeart/2016/7/layout/LinearArrowProcessNumbered"/>
    <dgm:cxn modelId="{0879E0E1-B439-4AED-94D3-8FC85FD741C5}" type="presParOf" srcId="{24E6D303-0A9E-4308-B25B-35B6D032648D}" destId="{D4BB5E74-986A-4C3E-BD85-87C012879C40}" srcOrd="7" destOrd="0" presId="urn:microsoft.com/office/officeart/2016/7/layout/LinearArrowProcessNumbered"/>
    <dgm:cxn modelId="{E7FC75B5-978A-4F67-9309-158CB7EA1E50}" type="presParOf" srcId="{24E6D303-0A9E-4308-B25B-35B6D032648D}" destId="{E0F83705-3B58-46C8-A81C-789BEA84913A}" srcOrd="8" destOrd="0" presId="urn:microsoft.com/office/officeart/2016/7/layout/LinearArrowProcessNumbered"/>
    <dgm:cxn modelId="{0C733127-D27C-48C5-A8C0-2BDE97E2F10C}" type="presParOf" srcId="{E0F83705-3B58-46C8-A81C-789BEA84913A}" destId="{2BF6D25F-5C07-475C-B4A3-891E2B503392}" srcOrd="0" destOrd="0" presId="urn:microsoft.com/office/officeart/2016/7/layout/LinearArrowProcessNumbered"/>
    <dgm:cxn modelId="{814F8E7E-B1BB-4F9E-82CD-E1EAD4CE7075}" type="presParOf" srcId="{E0F83705-3B58-46C8-A81C-789BEA84913A}" destId="{19A4DC8F-45E7-443F-AF8D-AA0AEE9A6A3B}" srcOrd="1" destOrd="0" presId="urn:microsoft.com/office/officeart/2016/7/layout/LinearArrowProcessNumbered"/>
    <dgm:cxn modelId="{E3FD2723-278C-4266-B995-AAECDE5E48E9}" type="presParOf" srcId="{19A4DC8F-45E7-443F-AF8D-AA0AEE9A6A3B}" destId="{DEC8861B-59A0-4A41-96A4-2F7C72AACE31}" srcOrd="0" destOrd="0" presId="urn:microsoft.com/office/officeart/2016/7/layout/LinearArrowProcessNumbered"/>
    <dgm:cxn modelId="{A113CCC9-95ED-4D26-ABCB-07BE050AAD88}" type="presParOf" srcId="{19A4DC8F-45E7-443F-AF8D-AA0AEE9A6A3B}" destId="{4B6769DF-813B-46CC-A7B8-8918EB0DB7C3}" srcOrd="1" destOrd="0" presId="urn:microsoft.com/office/officeart/2016/7/layout/LinearArrowProcessNumbered"/>
    <dgm:cxn modelId="{5966C6DA-4463-416D-86E7-077F9E9AFFA8}" type="presParOf" srcId="{19A4DC8F-45E7-443F-AF8D-AA0AEE9A6A3B}" destId="{838CFE50-E891-4BD3-AFA3-EB54100271ED}" srcOrd="2" destOrd="0" presId="urn:microsoft.com/office/officeart/2016/7/layout/LinearArrowProcessNumbered"/>
    <dgm:cxn modelId="{90FDBD66-7DEB-435D-8953-D82524E15962}" type="presParOf" srcId="{19A4DC8F-45E7-443F-AF8D-AA0AEE9A6A3B}" destId="{51D65051-C9D3-42FB-A514-F5D8791BD1B3}" srcOrd="3" destOrd="0" presId="urn:microsoft.com/office/officeart/2016/7/layout/LinearArrowProcessNumbered"/>
    <dgm:cxn modelId="{8BBC40E1-376E-49CE-9716-1BB1460842AD}" type="presParOf" srcId="{E0F83705-3B58-46C8-A81C-789BEA84913A}" destId="{AC71AF0E-7926-417F-9787-4F0421A6CBCD}" srcOrd="2" destOrd="0" presId="urn:microsoft.com/office/officeart/2016/7/layout/LinearArrowProcessNumbered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047F117-E45E-4FE9-AD3D-CF6D63BEF3BD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64ADA26-53EF-44C9-91EC-3EDC907D636F}">
      <dgm:prSet/>
      <dgm:spPr/>
      <dgm:t>
        <a:bodyPr/>
        <a:lstStyle/>
        <a:p>
          <a:r>
            <a:rPr lang="en-US" b="0" i="0" baseline="0"/>
            <a:t>Classes</a:t>
          </a:r>
          <a:endParaRPr lang="en-US"/>
        </a:p>
      </dgm:t>
    </dgm:pt>
    <dgm:pt modelId="{E71E58C8-DC8B-4DA7-9B1F-107B5FF2E1E9}" type="parTrans" cxnId="{CB7BEADE-A06D-42D4-9C65-B3EFF6F44C56}">
      <dgm:prSet/>
      <dgm:spPr/>
      <dgm:t>
        <a:bodyPr/>
        <a:lstStyle/>
        <a:p>
          <a:endParaRPr lang="en-US"/>
        </a:p>
      </dgm:t>
    </dgm:pt>
    <dgm:pt modelId="{DE3C5F1B-84B3-44CF-9F2E-A781EA629BA8}" type="sibTrans" cxnId="{CB7BEADE-A06D-42D4-9C65-B3EFF6F44C56}">
      <dgm:prSet/>
      <dgm:spPr/>
      <dgm:t>
        <a:bodyPr/>
        <a:lstStyle/>
        <a:p>
          <a:endParaRPr lang="en-US"/>
        </a:p>
      </dgm:t>
    </dgm:pt>
    <dgm:pt modelId="{7CAE7681-5FF1-4895-99D3-BE3BDF5324AF}">
      <dgm:prSet/>
      <dgm:spPr/>
      <dgm:t>
        <a:bodyPr/>
        <a:lstStyle/>
        <a:p>
          <a:r>
            <a:rPr lang="en-US" b="0" i="0" baseline="0"/>
            <a:t>Tables</a:t>
          </a:r>
          <a:endParaRPr lang="en-US"/>
        </a:p>
      </dgm:t>
    </dgm:pt>
    <dgm:pt modelId="{363274A7-153F-486C-B016-37B1676ACE32}" type="parTrans" cxnId="{54F59CB2-5EE1-466B-BF97-3EED4E7FE76A}">
      <dgm:prSet/>
      <dgm:spPr/>
      <dgm:t>
        <a:bodyPr/>
        <a:lstStyle/>
        <a:p>
          <a:endParaRPr lang="en-US"/>
        </a:p>
      </dgm:t>
    </dgm:pt>
    <dgm:pt modelId="{7861FEA0-0F1B-4CBC-A1BD-05CD7279604C}" type="sibTrans" cxnId="{54F59CB2-5EE1-466B-BF97-3EED4E7FE76A}">
      <dgm:prSet/>
      <dgm:spPr/>
      <dgm:t>
        <a:bodyPr/>
        <a:lstStyle/>
        <a:p>
          <a:endParaRPr lang="en-US"/>
        </a:p>
      </dgm:t>
    </dgm:pt>
    <dgm:pt modelId="{CA7767DF-4095-43A0-A2F8-2AB58175A5BD}">
      <dgm:prSet/>
      <dgm:spPr/>
      <dgm:t>
        <a:bodyPr/>
        <a:lstStyle/>
        <a:p>
          <a:r>
            <a:rPr lang="en-US" b="0" i="0" baseline="0"/>
            <a:t>Forms</a:t>
          </a:r>
          <a:endParaRPr lang="en-US"/>
        </a:p>
      </dgm:t>
    </dgm:pt>
    <dgm:pt modelId="{5D46E3AD-B9B8-4127-8C9F-33CE1EE9BDA0}" type="parTrans" cxnId="{AEF95813-851C-4F60-8769-407F9B3D1B0D}">
      <dgm:prSet/>
      <dgm:spPr/>
      <dgm:t>
        <a:bodyPr/>
        <a:lstStyle/>
        <a:p>
          <a:endParaRPr lang="en-US"/>
        </a:p>
      </dgm:t>
    </dgm:pt>
    <dgm:pt modelId="{B1687D65-F4EB-4ED9-9D2B-FBDC50CAD328}" type="sibTrans" cxnId="{AEF95813-851C-4F60-8769-407F9B3D1B0D}">
      <dgm:prSet/>
      <dgm:spPr/>
      <dgm:t>
        <a:bodyPr/>
        <a:lstStyle/>
        <a:p>
          <a:endParaRPr lang="en-US"/>
        </a:p>
      </dgm:t>
    </dgm:pt>
    <dgm:pt modelId="{825B019A-06D5-4EB4-A731-961B25B4145E}">
      <dgm:prSet/>
      <dgm:spPr/>
      <dgm:t>
        <a:bodyPr/>
        <a:lstStyle/>
        <a:p>
          <a:r>
            <a:rPr lang="en-US" b="0" i="0" baseline="0"/>
            <a:t>Datasource on a form.</a:t>
          </a:r>
          <a:endParaRPr lang="en-US"/>
        </a:p>
      </dgm:t>
    </dgm:pt>
    <dgm:pt modelId="{106E8E2D-D25F-4D43-BD1E-B05C9CDF5D8E}" type="parTrans" cxnId="{08EAE45F-724D-4304-A4CC-A485C77DC8BC}">
      <dgm:prSet/>
      <dgm:spPr/>
      <dgm:t>
        <a:bodyPr/>
        <a:lstStyle/>
        <a:p>
          <a:endParaRPr lang="en-US"/>
        </a:p>
      </dgm:t>
    </dgm:pt>
    <dgm:pt modelId="{94E6D991-502F-43F1-AE71-9F1A57D3191E}" type="sibTrans" cxnId="{08EAE45F-724D-4304-A4CC-A485C77DC8BC}">
      <dgm:prSet/>
      <dgm:spPr/>
      <dgm:t>
        <a:bodyPr/>
        <a:lstStyle/>
        <a:p>
          <a:endParaRPr lang="en-US"/>
        </a:p>
      </dgm:t>
    </dgm:pt>
    <dgm:pt modelId="{834FDC43-874E-41D5-896B-E3F74DDA3091}">
      <dgm:prSet/>
      <dgm:spPr/>
      <dgm:t>
        <a:bodyPr/>
        <a:lstStyle/>
        <a:p>
          <a:r>
            <a:rPr lang="en-US" b="0" i="0" baseline="0"/>
            <a:t>Data field on a form.</a:t>
          </a:r>
          <a:endParaRPr lang="en-US"/>
        </a:p>
      </dgm:t>
    </dgm:pt>
    <dgm:pt modelId="{4FAF934A-0005-4397-BDCF-D96490E4F0CB}" type="parTrans" cxnId="{DD09A085-D461-4749-8D71-751598A0587D}">
      <dgm:prSet/>
      <dgm:spPr/>
      <dgm:t>
        <a:bodyPr/>
        <a:lstStyle/>
        <a:p>
          <a:endParaRPr lang="en-US"/>
        </a:p>
      </dgm:t>
    </dgm:pt>
    <dgm:pt modelId="{9B67A4FB-CF1D-4E23-9788-0732079EB94C}" type="sibTrans" cxnId="{DD09A085-D461-4749-8D71-751598A0587D}">
      <dgm:prSet/>
      <dgm:spPr/>
      <dgm:t>
        <a:bodyPr/>
        <a:lstStyle/>
        <a:p>
          <a:endParaRPr lang="en-US"/>
        </a:p>
      </dgm:t>
    </dgm:pt>
    <dgm:pt modelId="{A22058E3-7BAB-4E35-8BF3-86A929F680F9}">
      <dgm:prSet/>
      <dgm:spPr/>
      <dgm:t>
        <a:bodyPr/>
        <a:lstStyle/>
        <a:p>
          <a:r>
            <a:rPr lang="en-US" b="0" i="0" baseline="0"/>
            <a:t>Control of a form.</a:t>
          </a:r>
          <a:endParaRPr lang="en-US"/>
        </a:p>
      </dgm:t>
    </dgm:pt>
    <dgm:pt modelId="{74476EBF-C8BD-4931-BFF5-049125FA7304}" type="parTrans" cxnId="{B6741B03-E092-4567-9926-B29C4BFFB5B6}">
      <dgm:prSet/>
      <dgm:spPr/>
      <dgm:t>
        <a:bodyPr/>
        <a:lstStyle/>
        <a:p>
          <a:endParaRPr lang="en-US"/>
        </a:p>
      </dgm:t>
    </dgm:pt>
    <dgm:pt modelId="{71CA7C45-4E63-4DE6-A68A-FDCE7B3CD6F1}" type="sibTrans" cxnId="{B6741B03-E092-4567-9926-B29C4BFFB5B6}">
      <dgm:prSet/>
      <dgm:spPr/>
      <dgm:t>
        <a:bodyPr/>
        <a:lstStyle/>
        <a:p>
          <a:endParaRPr lang="en-US"/>
        </a:p>
      </dgm:t>
    </dgm:pt>
    <dgm:pt modelId="{218C6C45-12EB-436B-869C-664EDE8EF0F1}">
      <dgm:prSet/>
      <dgm:spPr/>
      <dgm:t>
        <a:bodyPr/>
        <a:lstStyle/>
        <a:p>
          <a:r>
            <a:rPr lang="en-US" b="0" i="0" baseline="0"/>
            <a:t>Data entities</a:t>
          </a:r>
          <a:endParaRPr lang="en-US"/>
        </a:p>
      </dgm:t>
    </dgm:pt>
    <dgm:pt modelId="{57B4B738-1FFB-49A6-913D-4F4ED9FDFFB0}" type="parTrans" cxnId="{F0EFDE0D-16F1-4C57-B08A-DDA2575AC60C}">
      <dgm:prSet/>
      <dgm:spPr/>
      <dgm:t>
        <a:bodyPr/>
        <a:lstStyle/>
        <a:p>
          <a:endParaRPr lang="en-US"/>
        </a:p>
      </dgm:t>
    </dgm:pt>
    <dgm:pt modelId="{A008AB4A-4314-43FC-BB67-21856565D462}" type="sibTrans" cxnId="{F0EFDE0D-16F1-4C57-B08A-DDA2575AC60C}">
      <dgm:prSet/>
      <dgm:spPr/>
      <dgm:t>
        <a:bodyPr/>
        <a:lstStyle/>
        <a:p>
          <a:endParaRPr lang="en-US"/>
        </a:p>
      </dgm:t>
    </dgm:pt>
    <dgm:pt modelId="{5F1D1F89-2CFE-45EE-8363-7552BF22FA0A}" type="pres">
      <dgm:prSet presAssocID="{0047F117-E45E-4FE9-AD3D-CF6D63BEF3BD}" presName="root" presStyleCnt="0">
        <dgm:presLayoutVars>
          <dgm:dir/>
          <dgm:resizeHandles val="exact"/>
        </dgm:presLayoutVars>
      </dgm:prSet>
      <dgm:spPr/>
    </dgm:pt>
    <dgm:pt modelId="{4AE9CCCF-0B84-4DC7-85D1-38DE921193F4}" type="pres">
      <dgm:prSet presAssocID="{0047F117-E45E-4FE9-AD3D-CF6D63BEF3BD}" presName="container" presStyleCnt="0">
        <dgm:presLayoutVars>
          <dgm:dir/>
          <dgm:resizeHandles val="exact"/>
        </dgm:presLayoutVars>
      </dgm:prSet>
      <dgm:spPr/>
    </dgm:pt>
    <dgm:pt modelId="{7C8FB0B6-A7AF-4CAF-8283-18F51BAAE24D}" type="pres">
      <dgm:prSet presAssocID="{364ADA26-53EF-44C9-91EC-3EDC907D636F}" presName="compNode" presStyleCnt="0"/>
      <dgm:spPr/>
    </dgm:pt>
    <dgm:pt modelId="{60594F21-2499-4476-99CE-BF02923CD23F}" type="pres">
      <dgm:prSet presAssocID="{364ADA26-53EF-44C9-91EC-3EDC907D636F}" presName="iconBgRect" presStyleLbl="bgShp" presStyleIdx="0" presStyleCnt="7"/>
      <dgm:spPr/>
    </dgm:pt>
    <dgm:pt modelId="{BE1D62D8-874C-49B5-A375-938EF0E07EC0}" type="pres">
      <dgm:prSet presAssocID="{364ADA26-53EF-44C9-91EC-3EDC907D636F}" presName="iconRect" presStyleLbl="nod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assroom"/>
        </a:ext>
      </dgm:extLst>
    </dgm:pt>
    <dgm:pt modelId="{40B7E1B2-F34A-44BC-94FD-0E7EA0A65688}" type="pres">
      <dgm:prSet presAssocID="{364ADA26-53EF-44C9-91EC-3EDC907D636F}" presName="spaceRect" presStyleCnt="0"/>
      <dgm:spPr/>
    </dgm:pt>
    <dgm:pt modelId="{97317429-97FD-4DA1-9FA7-CF1612013E49}" type="pres">
      <dgm:prSet presAssocID="{364ADA26-53EF-44C9-91EC-3EDC907D636F}" presName="textRect" presStyleLbl="revTx" presStyleIdx="0" presStyleCnt="7">
        <dgm:presLayoutVars>
          <dgm:chMax val="1"/>
          <dgm:chPref val="1"/>
        </dgm:presLayoutVars>
      </dgm:prSet>
      <dgm:spPr/>
    </dgm:pt>
    <dgm:pt modelId="{3E6244A0-CBEA-4591-9A57-78AAD68A63AA}" type="pres">
      <dgm:prSet presAssocID="{DE3C5F1B-84B3-44CF-9F2E-A781EA629BA8}" presName="sibTrans" presStyleLbl="sibTrans2D1" presStyleIdx="0" presStyleCnt="0"/>
      <dgm:spPr/>
    </dgm:pt>
    <dgm:pt modelId="{4F809254-F2FC-4D08-B090-1061E2247190}" type="pres">
      <dgm:prSet presAssocID="{7CAE7681-5FF1-4895-99D3-BE3BDF5324AF}" presName="compNode" presStyleCnt="0"/>
      <dgm:spPr/>
    </dgm:pt>
    <dgm:pt modelId="{3BE53FE5-6D65-4890-A05D-B331B25236B8}" type="pres">
      <dgm:prSet presAssocID="{7CAE7681-5FF1-4895-99D3-BE3BDF5324AF}" presName="iconBgRect" presStyleLbl="bgShp" presStyleIdx="1" presStyleCnt="7"/>
      <dgm:spPr/>
    </dgm:pt>
    <dgm:pt modelId="{7B50C25E-56C5-440F-90CC-CDED26C23C19}" type="pres">
      <dgm:prSet presAssocID="{7CAE7681-5FF1-4895-99D3-BE3BDF5324AF}" presName="iconRect" presStyleLbl="node1" presStyleIdx="1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able"/>
        </a:ext>
      </dgm:extLst>
    </dgm:pt>
    <dgm:pt modelId="{7667DCF0-FA76-42EA-A5D0-B16DBDD91CF7}" type="pres">
      <dgm:prSet presAssocID="{7CAE7681-5FF1-4895-99D3-BE3BDF5324AF}" presName="spaceRect" presStyleCnt="0"/>
      <dgm:spPr/>
    </dgm:pt>
    <dgm:pt modelId="{E339BB7C-7941-4CE2-A548-0C783D2A2470}" type="pres">
      <dgm:prSet presAssocID="{7CAE7681-5FF1-4895-99D3-BE3BDF5324AF}" presName="textRect" presStyleLbl="revTx" presStyleIdx="1" presStyleCnt="7">
        <dgm:presLayoutVars>
          <dgm:chMax val="1"/>
          <dgm:chPref val="1"/>
        </dgm:presLayoutVars>
      </dgm:prSet>
      <dgm:spPr/>
    </dgm:pt>
    <dgm:pt modelId="{8458819D-8F9D-40FC-A915-05AC4CCFC745}" type="pres">
      <dgm:prSet presAssocID="{7861FEA0-0F1B-4CBC-A1BD-05CD7279604C}" presName="sibTrans" presStyleLbl="sibTrans2D1" presStyleIdx="0" presStyleCnt="0"/>
      <dgm:spPr/>
    </dgm:pt>
    <dgm:pt modelId="{5100D775-115B-41CA-89BB-877CCE1182C7}" type="pres">
      <dgm:prSet presAssocID="{CA7767DF-4095-43A0-A2F8-2AB58175A5BD}" presName="compNode" presStyleCnt="0"/>
      <dgm:spPr/>
    </dgm:pt>
    <dgm:pt modelId="{57B1B194-2318-49B7-A05B-97AF56795DD0}" type="pres">
      <dgm:prSet presAssocID="{CA7767DF-4095-43A0-A2F8-2AB58175A5BD}" presName="iconBgRect" presStyleLbl="bgShp" presStyleIdx="2" presStyleCnt="7"/>
      <dgm:spPr/>
    </dgm:pt>
    <dgm:pt modelId="{3A197D3B-CCC2-461C-B9A7-230234B929E7}" type="pres">
      <dgm:prSet presAssocID="{CA7767DF-4095-43A0-A2F8-2AB58175A5BD}" presName="iconRect" presStyleLbl="node1" presStyleIdx="2" presStyleCnt="7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010AEF4B-D93F-419B-9CD6-BA64B9A6D7F3}" type="pres">
      <dgm:prSet presAssocID="{CA7767DF-4095-43A0-A2F8-2AB58175A5BD}" presName="spaceRect" presStyleCnt="0"/>
      <dgm:spPr/>
    </dgm:pt>
    <dgm:pt modelId="{0D59DAC9-2A8F-4325-85D8-902C81D47761}" type="pres">
      <dgm:prSet presAssocID="{CA7767DF-4095-43A0-A2F8-2AB58175A5BD}" presName="textRect" presStyleLbl="revTx" presStyleIdx="2" presStyleCnt="7">
        <dgm:presLayoutVars>
          <dgm:chMax val="1"/>
          <dgm:chPref val="1"/>
        </dgm:presLayoutVars>
      </dgm:prSet>
      <dgm:spPr/>
    </dgm:pt>
    <dgm:pt modelId="{B19FC735-61AE-49F1-A748-8604957EE50A}" type="pres">
      <dgm:prSet presAssocID="{B1687D65-F4EB-4ED9-9D2B-FBDC50CAD328}" presName="sibTrans" presStyleLbl="sibTrans2D1" presStyleIdx="0" presStyleCnt="0"/>
      <dgm:spPr/>
    </dgm:pt>
    <dgm:pt modelId="{FB441A56-0E43-4322-8735-6F266D5BCE9E}" type="pres">
      <dgm:prSet presAssocID="{825B019A-06D5-4EB4-A731-961B25B4145E}" presName="compNode" presStyleCnt="0"/>
      <dgm:spPr/>
    </dgm:pt>
    <dgm:pt modelId="{C2D5206C-458C-43E8-9CA2-9DED546B6114}" type="pres">
      <dgm:prSet presAssocID="{825B019A-06D5-4EB4-A731-961B25B4145E}" presName="iconBgRect" presStyleLbl="bgShp" presStyleIdx="3" presStyleCnt="7"/>
      <dgm:spPr/>
    </dgm:pt>
    <dgm:pt modelId="{7272D1DA-1B62-424A-8F02-FEC828A2A6A5}" type="pres">
      <dgm:prSet presAssocID="{825B019A-06D5-4EB4-A731-961B25B4145E}" presName="iconRect" presStyleLbl="node1" presStyleIdx="3" presStyleCnt="7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ck"/>
        </a:ext>
      </dgm:extLst>
    </dgm:pt>
    <dgm:pt modelId="{3ABCBDBE-5E03-461E-92A2-9A898576064C}" type="pres">
      <dgm:prSet presAssocID="{825B019A-06D5-4EB4-A731-961B25B4145E}" presName="spaceRect" presStyleCnt="0"/>
      <dgm:spPr/>
    </dgm:pt>
    <dgm:pt modelId="{BB2BCC77-409A-4AFF-AF6A-0C2C0472F0B2}" type="pres">
      <dgm:prSet presAssocID="{825B019A-06D5-4EB4-A731-961B25B4145E}" presName="textRect" presStyleLbl="revTx" presStyleIdx="3" presStyleCnt="7">
        <dgm:presLayoutVars>
          <dgm:chMax val="1"/>
          <dgm:chPref val="1"/>
        </dgm:presLayoutVars>
      </dgm:prSet>
      <dgm:spPr/>
    </dgm:pt>
    <dgm:pt modelId="{B141C11A-78D9-4F41-8A79-B989CDFDE5E5}" type="pres">
      <dgm:prSet presAssocID="{94E6D991-502F-43F1-AE71-9F1A57D3191E}" presName="sibTrans" presStyleLbl="sibTrans2D1" presStyleIdx="0" presStyleCnt="0"/>
      <dgm:spPr/>
    </dgm:pt>
    <dgm:pt modelId="{22A99373-68DF-4D4C-8F18-058009BDACAC}" type="pres">
      <dgm:prSet presAssocID="{834FDC43-874E-41D5-896B-E3F74DDA3091}" presName="compNode" presStyleCnt="0"/>
      <dgm:spPr/>
    </dgm:pt>
    <dgm:pt modelId="{61279B38-4C40-4017-B33E-9E3A1B158CC3}" type="pres">
      <dgm:prSet presAssocID="{834FDC43-874E-41D5-896B-E3F74DDA3091}" presName="iconBgRect" presStyleLbl="bgShp" presStyleIdx="4" presStyleCnt="7"/>
      <dgm:spPr/>
    </dgm:pt>
    <dgm:pt modelId="{8D13DFD7-9E41-40F8-B55D-BB052D18E334}" type="pres">
      <dgm:prSet presAssocID="{834FDC43-874E-41D5-896B-E3F74DDA3091}" presName="iconRect" presStyleLbl="node1" presStyleIdx="4" presStyleCnt="7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3733D71E-60F2-4707-B7CB-0522D9F90DAF}" type="pres">
      <dgm:prSet presAssocID="{834FDC43-874E-41D5-896B-E3F74DDA3091}" presName="spaceRect" presStyleCnt="0"/>
      <dgm:spPr/>
    </dgm:pt>
    <dgm:pt modelId="{D580730F-B7A9-4F66-85CB-E96E7D059578}" type="pres">
      <dgm:prSet presAssocID="{834FDC43-874E-41D5-896B-E3F74DDA3091}" presName="textRect" presStyleLbl="revTx" presStyleIdx="4" presStyleCnt="7">
        <dgm:presLayoutVars>
          <dgm:chMax val="1"/>
          <dgm:chPref val="1"/>
        </dgm:presLayoutVars>
      </dgm:prSet>
      <dgm:spPr/>
    </dgm:pt>
    <dgm:pt modelId="{D05A9C61-F820-402B-9E30-F1DD014A07F4}" type="pres">
      <dgm:prSet presAssocID="{9B67A4FB-CF1D-4E23-9788-0732079EB94C}" presName="sibTrans" presStyleLbl="sibTrans2D1" presStyleIdx="0" presStyleCnt="0"/>
      <dgm:spPr/>
    </dgm:pt>
    <dgm:pt modelId="{B48B48FC-C69E-42F9-9DD9-3491E5960442}" type="pres">
      <dgm:prSet presAssocID="{A22058E3-7BAB-4E35-8BF3-86A929F680F9}" presName="compNode" presStyleCnt="0"/>
      <dgm:spPr/>
    </dgm:pt>
    <dgm:pt modelId="{2EC1434D-0271-4CC0-86B2-50BDA0F033AA}" type="pres">
      <dgm:prSet presAssocID="{A22058E3-7BAB-4E35-8BF3-86A929F680F9}" presName="iconBgRect" presStyleLbl="bgShp" presStyleIdx="5" presStyleCnt="7"/>
      <dgm:spPr/>
    </dgm:pt>
    <dgm:pt modelId="{AD181DF0-2CB3-4ABD-A052-E75A5ACD05BD}" type="pres">
      <dgm:prSet presAssocID="{A22058E3-7BAB-4E35-8BF3-86A929F680F9}" presName="iconRect" presStyleLbl="node1" presStyleIdx="5" presStyleCnt="7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6B1FADC0-AC94-4B20-A776-1125E95F5C56}" type="pres">
      <dgm:prSet presAssocID="{A22058E3-7BAB-4E35-8BF3-86A929F680F9}" presName="spaceRect" presStyleCnt="0"/>
      <dgm:spPr/>
    </dgm:pt>
    <dgm:pt modelId="{4D6DC543-AAB7-47DE-8080-A80F1F41FE3D}" type="pres">
      <dgm:prSet presAssocID="{A22058E3-7BAB-4E35-8BF3-86A929F680F9}" presName="textRect" presStyleLbl="revTx" presStyleIdx="5" presStyleCnt="7">
        <dgm:presLayoutVars>
          <dgm:chMax val="1"/>
          <dgm:chPref val="1"/>
        </dgm:presLayoutVars>
      </dgm:prSet>
      <dgm:spPr/>
    </dgm:pt>
    <dgm:pt modelId="{A15DE17D-1396-4E8A-85B5-46D06E7BB09A}" type="pres">
      <dgm:prSet presAssocID="{71CA7C45-4E63-4DE6-A68A-FDCE7B3CD6F1}" presName="sibTrans" presStyleLbl="sibTrans2D1" presStyleIdx="0" presStyleCnt="0"/>
      <dgm:spPr/>
    </dgm:pt>
    <dgm:pt modelId="{23900045-C0A4-4DB2-9A7E-69F76EDFCE3A}" type="pres">
      <dgm:prSet presAssocID="{218C6C45-12EB-436B-869C-664EDE8EF0F1}" presName="compNode" presStyleCnt="0"/>
      <dgm:spPr/>
    </dgm:pt>
    <dgm:pt modelId="{24FA8BF5-DC9A-4ABA-94C9-B0D6F760CC5B}" type="pres">
      <dgm:prSet presAssocID="{218C6C45-12EB-436B-869C-664EDE8EF0F1}" presName="iconBgRect" presStyleLbl="bgShp" presStyleIdx="6" presStyleCnt="7"/>
      <dgm:spPr/>
    </dgm:pt>
    <dgm:pt modelId="{E50B977A-2486-4F9F-8166-18FD56E217C7}" type="pres">
      <dgm:prSet presAssocID="{218C6C45-12EB-436B-869C-664EDE8EF0F1}" presName="iconRect" presStyleLbl="node1" presStyleIdx="6" presStyleCnt="7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270B8770-D5F7-47F5-A9BF-A67220199625}" type="pres">
      <dgm:prSet presAssocID="{218C6C45-12EB-436B-869C-664EDE8EF0F1}" presName="spaceRect" presStyleCnt="0"/>
      <dgm:spPr/>
    </dgm:pt>
    <dgm:pt modelId="{58807AB3-0ACA-43AE-A129-DDAFA57F62CE}" type="pres">
      <dgm:prSet presAssocID="{218C6C45-12EB-436B-869C-664EDE8EF0F1}" presName="textRect" presStyleLbl="revTx" presStyleIdx="6" presStyleCnt="7">
        <dgm:presLayoutVars>
          <dgm:chMax val="1"/>
          <dgm:chPref val="1"/>
        </dgm:presLayoutVars>
      </dgm:prSet>
      <dgm:spPr/>
    </dgm:pt>
  </dgm:ptLst>
  <dgm:cxnLst>
    <dgm:cxn modelId="{B6741B03-E092-4567-9926-B29C4BFFB5B6}" srcId="{0047F117-E45E-4FE9-AD3D-CF6D63BEF3BD}" destId="{A22058E3-7BAB-4E35-8BF3-86A929F680F9}" srcOrd="5" destOrd="0" parTransId="{74476EBF-C8BD-4931-BFF5-049125FA7304}" sibTransId="{71CA7C45-4E63-4DE6-A68A-FDCE7B3CD6F1}"/>
    <dgm:cxn modelId="{A0D20405-1340-4A42-804A-A50EA5F989C2}" type="presOf" srcId="{9B67A4FB-CF1D-4E23-9788-0732079EB94C}" destId="{D05A9C61-F820-402B-9E30-F1DD014A07F4}" srcOrd="0" destOrd="0" presId="urn:microsoft.com/office/officeart/2018/2/layout/IconCircleList"/>
    <dgm:cxn modelId="{F0EFDE0D-16F1-4C57-B08A-DDA2575AC60C}" srcId="{0047F117-E45E-4FE9-AD3D-CF6D63BEF3BD}" destId="{218C6C45-12EB-436B-869C-664EDE8EF0F1}" srcOrd="6" destOrd="0" parTransId="{57B4B738-1FFB-49A6-913D-4F4ED9FDFFB0}" sibTransId="{A008AB4A-4314-43FC-BB67-21856565D462}"/>
    <dgm:cxn modelId="{27A6EF0E-FF4A-454D-A771-27274D9264A6}" type="presOf" srcId="{7CAE7681-5FF1-4895-99D3-BE3BDF5324AF}" destId="{E339BB7C-7941-4CE2-A548-0C783D2A2470}" srcOrd="0" destOrd="0" presId="urn:microsoft.com/office/officeart/2018/2/layout/IconCircleList"/>
    <dgm:cxn modelId="{AEF95813-851C-4F60-8769-407F9B3D1B0D}" srcId="{0047F117-E45E-4FE9-AD3D-CF6D63BEF3BD}" destId="{CA7767DF-4095-43A0-A2F8-2AB58175A5BD}" srcOrd="2" destOrd="0" parTransId="{5D46E3AD-B9B8-4127-8C9F-33CE1EE9BDA0}" sibTransId="{B1687D65-F4EB-4ED9-9D2B-FBDC50CAD328}"/>
    <dgm:cxn modelId="{F21C5619-ACC5-46DB-BFD5-1E639CFD5891}" type="presOf" srcId="{94E6D991-502F-43F1-AE71-9F1A57D3191E}" destId="{B141C11A-78D9-4F41-8A79-B989CDFDE5E5}" srcOrd="0" destOrd="0" presId="urn:microsoft.com/office/officeart/2018/2/layout/IconCircleList"/>
    <dgm:cxn modelId="{33E0811A-FF69-4309-8E8E-715900BA29D6}" type="presOf" srcId="{71CA7C45-4E63-4DE6-A68A-FDCE7B3CD6F1}" destId="{A15DE17D-1396-4E8A-85B5-46D06E7BB09A}" srcOrd="0" destOrd="0" presId="urn:microsoft.com/office/officeart/2018/2/layout/IconCircleList"/>
    <dgm:cxn modelId="{08EAE45F-724D-4304-A4CC-A485C77DC8BC}" srcId="{0047F117-E45E-4FE9-AD3D-CF6D63BEF3BD}" destId="{825B019A-06D5-4EB4-A731-961B25B4145E}" srcOrd="3" destOrd="0" parTransId="{106E8E2D-D25F-4D43-BD1E-B05C9CDF5D8E}" sibTransId="{94E6D991-502F-43F1-AE71-9F1A57D3191E}"/>
    <dgm:cxn modelId="{64B28C56-5334-438B-9FF2-3E29636A05FB}" type="presOf" srcId="{364ADA26-53EF-44C9-91EC-3EDC907D636F}" destId="{97317429-97FD-4DA1-9FA7-CF1612013E49}" srcOrd="0" destOrd="0" presId="urn:microsoft.com/office/officeart/2018/2/layout/IconCircleList"/>
    <dgm:cxn modelId="{5082FB7F-9256-48CA-AC3C-94A97689674C}" type="presOf" srcId="{218C6C45-12EB-436B-869C-664EDE8EF0F1}" destId="{58807AB3-0ACA-43AE-A129-DDAFA57F62CE}" srcOrd="0" destOrd="0" presId="urn:microsoft.com/office/officeart/2018/2/layout/IconCircleList"/>
    <dgm:cxn modelId="{DD09A085-D461-4749-8D71-751598A0587D}" srcId="{0047F117-E45E-4FE9-AD3D-CF6D63BEF3BD}" destId="{834FDC43-874E-41D5-896B-E3F74DDA3091}" srcOrd="4" destOrd="0" parTransId="{4FAF934A-0005-4397-BDCF-D96490E4F0CB}" sibTransId="{9B67A4FB-CF1D-4E23-9788-0732079EB94C}"/>
    <dgm:cxn modelId="{173E9FA9-0723-40E0-AABD-EA4CA9DFE729}" type="presOf" srcId="{834FDC43-874E-41D5-896B-E3F74DDA3091}" destId="{D580730F-B7A9-4F66-85CB-E96E7D059578}" srcOrd="0" destOrd="0" presId="urn:microsoft.com/office/officeart/2018/2/layout/IconCircleList"/>
    <dgm:cxn modelId="{3733D7A9-02F1-4164-B609-98DAC308F555}" type="presOf" srcId="{B1687D65-F4EB-4ED9-9D2B-FBDC50CAD328}" destId="{B19FC735-61AE-49F1-A748-8604957EE50A}" srcOrd="0" destOrd="0" presId="urn:microsoft.com/office/officeart/2018/2/layout/IconCircleList"/>
    <dgm:cxn modelId="{54F59CB2-5EE1-466B-BF97-3EED4E7FE76A}" srcId="{0047F117-E45E-4FE9-AD3D-CF6D63BEF3BD}" destId="{7CAE7681-5FF1-4895-99D3-BE3BDF5324AF}" srcOrd="1" destOrd="0" parTransId="{363274A7-153F-486C-B016-37B1676ACE32}" sibTransId="{7861FEA0-0F1B-4CBC-A1BD-05CD7279604C}"/>
    <dgm:cxn modelId="{AA426FB5-31C9-4E20-83ED-E07623B066E5}" type="presOf" srcId="{0047F117-E45E-4FE9-AD3D-CF6D63BEF3BD}" destId="{5F1D1F89-2CFE-45EE-8363-7552BF22FA0A}" srcOrd="0" destOrd="0" presId="urn:microsoft.com/office/officeart/2018/2/layout/IconCircleList"/>
    <dgm:cxn modelId="{3513B3B7-580D-4CBA-8CC3-DAB668EF99B1}" type="presOf" srcId="{7861FEA0-0F1B-4CBC-A1BD-05CD7279604C}" destId="{8458819D-8F9D-40FC-A915-05AC4CCFC745}" srcOrd="0" destOrd="0" presId="urn:microsoft.com/office/officeart/2018/2/layout/IconCircleList"/>
    <dgm:cxn modelId="{525DE6C6-C7D1-404D-8EA1-F8B388C668A9}" type="presOf" srcId="{A22058E3-7BAB-4E35-8BF3-86A929F680F9}" destId="{4D6DC543-AAB7-47DE-8080-A80F1F41FE3D}" srcOrd="0" destOrd="0" presId="urn:microsoft.com/office/officeart/2018/2/layout/IconCircleList"/>
    <dgm:cxn modelId="{B3A2C2CF-26DD-4069-B046-509D3EE6096F}" type="presOf" srcId="{DE3C5F1B-84B3-44CF-9F2E-A781EA629BA8}" destId="{3E6244A0-CBEA-4591-9A57-78AAD68A63AA}" srcOrd="0" destOrd="0" presId="urn:microsoft.com/office/officeart/2018/2/layout/IconCircleList"/>
    <dgm:cxn modelId="{C83BA9D3-7E5D-4B21-A24D-D3FB28F5B881}" type="presOf" srcId="{825B019A-06D5-4EB4-A731-961B25B4145E}" destId="{BB2BCC77-409A-4AFF-AF6A-0C2C0472F0B2}" srcOrd="0" destOrd="0" presId="urn:microsoft.com/office/officeart/2018/2/layout/IconCircleList"/>
    <dgm:cxn modelId="{D1F0F4D7-72D6-4E92-8129-752CEB57C6C8}" type="presOf" srcId="{CA7767DF-4095-43A0-A2F8-2AB58175A5BD}" destId="{0D59DAC9-2A8F-4325-85D8-902C81D47761}" srcOrd="0" destOrd="0" presId="urn:microsoft.com/office/officeart/2018/2/layout/IconCircleList"/>
    <dgm:cxn modelId="{CB7BEADE-A06D-42D4-9C65-B3EFF6F44C56}" srcId="{0047F117-E45E-4FE9-AD3D-CF6D63BEF3BD}" destId="{364ADA26-53EF-44C9-91EC-3EDC907D636F}" srcOrd="0" destOrd="0" parTransId="{E71E58C8-DC8B-4DA7-9B1F-107B5FF2E1E9}" sibTransId="{DE3C5F1B-84B3-44CF-9F2E-A781EA629BA8}"/>
    <dgm:cxn modelId="{0E81C8A6-4A14-4EF5-97D9-35313AD11112}" type="presParOf" srcId="{5F1D1F89-2CFE-45EE-8363-7552BF22FA0A}" destId="{4AE9CCCF-0B84-4DC7-85D1-38DE921193F4}" srcOrd="0" destOrd="0" presId="urn:microsoft.com/office/officeart/2018/2/layout/IconCircleList"/>
    <dgm:cxn modelId="{04EFACD0-9425-46B3-81B1-3C5C85618E96}" type="presParOf" srcId="{4AE9CCCF-0B84-4DC7-85D1-38DE921193F4}" destId="{7C8FB0B6-A7AF-4CAF-8283-18F51BAAE24D}" srcOrd="0" destOrd="0" presId="urn:microsoft.com/office/officeart/2018/2/layout/IconCircleList"/>
    <dgm:cxn modelId="{BD4AF41B-EC76-431D-9697-563C737B3376}" type="presParOf" srcId="{7C8FB0B6-A7AF-4CAF-8283-18F51BAAE24D}" destId="{60594F21-2499-4476-99CE-BF02923CD23F}" srcOrd="0" destOrd="0" presId="urn:microsoft.com/office/officeart/2018/2/layout/IconCircleList"/>
    <dgm:cxn modelId="{174D23C8-C806-4698-BE44-F6595E79C78B}" type="presParOf" srcId="{7C8FB0B6-A7AF-4CAF-8283-18F51BAAE24D}" destId="{BE1D62D8-874C-49B5-A375-938EF0E07EC0}" srcOrd="1" destOrd="0" presId="urn:microsoft.com/office/officeart/2018/2/layout/IconCircleList"/>
    <dgm:cxn modelId="{C0DFCC16-4369-49DE-9CDB-A5BE441229DD}" type="presParOf" srcId="{7C8FB0B6-A7AF-4CAF-8283-18F51BAAE24D}" destId="{40B7E1B2-F34A-44BC-94FD-0E7EA0A65688}" srcOrd="2" destOrd="0" presId="urn:microsoft.com/office/officeart/2018/2/layout/IconCircleList"/>
    <dgm:cxn modelId="{38A9D7AA-5ACB-47EB-835B-B71BF2C910D0}" type="presParOf" srcId="{7C8FB0B6-A7AF-4CAF-8283-18F51BAAE24D}" destId="{97317429-97FD-4DA1-9FA7-CF1612013E49}" srcOrd="3" destOrd="0" presId="urn:microsoft.com/office/officeart/2018/2/layout/IconCircleList"/>
    <dgm:cxn modelId="{12D1E383-40A6-418B-B2BD-E3094DEBD85E}" type="presParOf" srcId="{4AE9CCCF-0B84-4DC7-85D1-38DE921193F4}" destId="{3E6244A0-CBEA-4591-9A57-78AAD68A63AA}" srcOrd="1" destOrd="0" presId="urn:microsoft.com/office/officeart/2018/2/layout/IconCircleList"/>
    <dgm:cxn modelId="{4B13F21A-E3F1-4F0F-BB1C-A28A9DE67C50}" type="presParOf" srcId="{4AE9CCCF-0B84-4DC7-85D1-38DE921193F4}" destId="{4F809254-F2FC-4D08-B090-1061E2247190}" srcOrd="2" destOrd="0" presId="urn:microsoft.com/office/officeart/2018/2/layout/IconCircleList"/>
    <dgm:cxn modelId="{9BA6F106-873B-4814-99A9-5E784B663006}" type="presParOf" srcId="{4F809254-F2FC-4D08-B090-1061E2247190}" destId="{3BE53FE5-6D65-4890-A05D-B331B25236B8}" srcOrd="0" destOrd="0" presId="urn:microsoft.com/office/officeart/2018/2/layout/IconCircleList"/>
    <dgm:cxn modelId="{A58C577C-1D6A-4BEE-8571-C9EC440594EE}" type="presParOf" srcId="{4F809254-F2FC-4D08-B090-1061E2247190}" destId="{7B50C25E-56C5-440F-90CC-CDED26C23C19}" srcOrd="1" destOrd="0" presId="urn:microsoft.com/office/officeart/2018/2/layout/IconCircleList"/>
    <dgm:cxn modelId="{68846C7C-DD17-42EE-9021-A6FB2D0E17FB}" type="presParOf" srcId="{4F809254-F2FC-4D08-B090-1061E2247190}" destId="{7667DCF0-FA76-42EA-A5D0-B16DBDD91CF7}" srcOrd="2" destOrd="0" presId="urn:microsoft.com/office/officeart/2018/2/layout/IconCircleList"/>
    <dgm:cxn modelId="{3BEE151A-9A58-4B8F-ABA1-CBC4D8DCA489}" type="presParOf" srcId="{4F809254-F2FC-4D08-B090-1061E2247190}" destId="{E339BB7C-7941-4CE2-A548-0C783D2A2470}" srcOrd="3" destOrd="0" presId="urn:microsoft.com/office/officeart/2018/2/layout/IconCircleList"/>
    <dgm:cxn modelId="{CAA3F230-6E7E-41AF-B792-443A5564C363}" type="presParOf" srcId="{4AE9CCCF-0B84-4DC7-85D1-38DE921193F4}" destId="{8458819D-8F9D-40FC-A915-05AC4CCFC745}" srcOrd="3" destOrd="0" presId="urn:microsoft.com/office/officeart/2018/2/layout/IconCircleList"/>
    <dgm:cxn modelId="{B000BFF6-59CF-4077-8E90-388EB2D7595C}" type="presParOf" srcId="{4AE9CCCF-0B84-4DC7-85D1-38DE921193F4}" destId="{5100D775-115B-41CA-89BB-877CCE1182C7}" srcOrd="4" destOrd="0" presId="urn:microsoft.com/office/officeart/2018/2/layout/IconCircleList"/>
    <dgm:cxn modelId="{833897F9-D83C-45BF-9F82-A557238BEE39}" type="presParOf" srcId="{5100D775-115B-41CA-89BB-877CCE1182C7}" destId="{57B1B194-2318-49B7-A05B-97AF56795DD0}" srcOrd="0" destOrd="0" presId="urn:microsoft.com/office/officeart/2018/2/layout/IconCircleList"/>
    <dgm:cxn modelId="{573F7DDD-2FE2-472B-831E-55B888C98CDD}" type="presParOf" srcId="{5100D775-115B-41CA-89BB-877CCE1182C7}" destId="{3A197D3B-CCC2-461C-B9A7-230234B929E7}" srcOrd="1" destOrd="0" presId="urn:microsoft.com/office/officeart/2018/2/layout/IconCircleList"/>
    <dgm:cxn modelId="{FFD2B55F-E072-48C2-A354-CBAE8096FAB4}" type="presParOf" srcId="{5100D775-115B-41CA-89BB-877CCE1182C7}" destId="{010AEF4B-D93F-419B-9CD6-BA64B9A6D7F3}" srcOrd="2" destOrd="0" presId="urn:microsoft.com/office/officeart/2018/2/layout/IconCircleList"/>
    <dgm:cxn modelId="{738513DB-49D5-43E1-AE03-FC5D23679D86}" type="presParOf" srcId="{5100D775-115B-41CA-89BB-877CCE1182C7}" destId="{0D59DAC9-2A8F-4325-85D8-902C81D47761}" srcOrd="3" destOrd="0" presId="urn:microsoft.com/office/officeart/2018/2/layout/IconCircleList"/>
    <dgm:cxn modelId="{3BB11D74-E522-4B31-B1E7-07F85A6DA05C}" type="presParOf" srcId="{4AE9CCCF-0B84-4DC7-85D1-38DE921193F4}" destId="{B19FC735-61AE-49F1-A748-8604957EE50A}" srcOrd="5" destOrd="0" presId="urn:microsoft.com/office/officeart/2018/2/layout/IconCircleList"/>
    <dgm:cxn modelId="{FC2F23DB-9B8A-4014-A14C-F58D067168A2}" type="presParOf" srcId="{4AE9CCCF-0B84-4DC7-85D1-38DE921193F4}" destId="{FB441A56-0E43-4322-8735-6F266D5BCE9E}" srcOrd="6" destOrd="0" presId="urn:microsoft.com/office/officeart/2018/2/layout/IconCircleList"/>
    <dgm:cxn modelId="{1990C258-F35D-4A89-92CD-1D1321A11769}" type="presParOf" srcId="{FB441A56-0E43-4322-8735-6F266D5BCE9E}" destId="{C2D5206C-458C-43E8-9CA2-9DED546B6114}" srcOrd="0" destOrd="0" presId="urn:microsoft.com/office/officeart/2018/2/layout/IconCircleList"/>
    <dgm:cxn modelId="{AEE40F20-2D51-4784-8CD5-E350E4A5EF13}" type="presParOf" srcId="{FB441A56-0E43-4322-8735-6F266D5BCE9E}" destId="{7272D1DA-1B62-424A-8F02-FEC828A2A6A5}" srcOrd="1" destOrd="0" presId="urn:microsoft.com/office/officeart/2018/2/layout/IconCircleList"/>
    <dgm:cxn modelId="{1F5A07C9-1F18-40E6-94D5-8DFB0C50A644}" type="presParOf" srcId="{FB441A56-0E43-4322-8735-6F266D5BCE9E}" destId="{3ABCBDBE-5E03-461E-92A2-9A898576064C}" srcOrd="2" destOrd="0" presId="urn:microsoft.com/office/officeart/2018/2/layout/IconCircleList"/>
    <dgm:cxn modelId="{C0A60953-2A1B-4BD7-AFE4-88EDD72AB955}" type="presParOf" srcId="{FB441A56-0E43-4322-8735-6F266D5BCE9E}" destId="{BB2BCC77-409A-4AFF-AF6A-0C2C0472F0B2}" srcOrd="3" destOrd="0" presId="urn:microsoft.com/office/officeart/2018/2/layout/IconCircleList"/>
    <dgm:cxn modelId="{938C2A74-5596-4A96-95C7-8B59C00AB05A}" type="presParOf" srcId="{4AE9CCCF-0B84-4DC7-85D1-38DE921193F4}" destId="{B141C11A-78D9-4F41-8A79-B989CDFDE5E5}" srcOrd="7" destOrd="0" presId="urn:microsoft.com/office/officeart/2018/2/layout/IconCircleList"/>
    <dgm:cxn modelId="{258B38D8-FED4-41A1-AB81-338B12085F1F}" type="presParOf" srcId="{4AE9CCCF-0B84-4DC7-85D1-38DE921193F4}" destId="{22A99373-68DF-4D4C-8F18-058009BDACAC}" srcOrd="8" destOrd="0" presId="urn:microsoft.com/office/officeart/2018/2/layout/IconCircleList"/>
    <dgm:cxn modelId="{A84FF4B3-E0D6-49B9-B1BF-C92CF48001F9}" type="presParOf" srcId="{22A99373-68DF-4D4C-8F18-058009BDACAC}" destId="{61279B38-4C40-4017-B33E-9E3A1B158CC3}" srcOrd="0" destOrd="0" presId="urn:microsoft.com/office/officeart/2018/2/layout/IconCircleList"/>
    <dgm:cxn modelId="{DC0C231C-6DC2-44BF-A57F-9E4DAF748518}" type="presParOf" srcId="{22A99373-68DF-4D4C-8F18-058009BDACAC}" destId="{8D13DFD7-9E41-40F8-B55D-BB052D18E334}" srcOrd="1" destOrd="0" presId="urn:microsoft.com/office/officeart/2018/2/layout/IconCircleList"/>
    <dgm:cxn modelId="{C8285F24-C747-4E58-BF43-92EF0132E039}" type="presParOf" srcId="{22A99373-68DF-4D4C-8F18-058009BDACAC}" destId="{3733D71E-60F2-4707-B7CB-0522D9F90DAF}" srcOrd="2" destOrd="0" presId="urn:microsoft.com/office/officeart/2018/2/layout/IconCircleList"/>
    <dgm:cxn modelId="{A379A6AA-594A-426D-BC37-052F250A8DB0}" type="presParOf" srcId="{22A99373-68DF-4D4C-8F18-058009BDACAC}" destId="{D580730F-B7A9-4F66-85CB-E96E7D059578}" srcOrd="3" destOrd="0" presId="urn:microsoft.com/office/officeart/2018/2/layout/IconCircleList"/>
    <dgm:cxn modelId="{0E17C943-3A0B-4993-AA96-53E508384A09}" type="presParOf" srcId="{4AE9CCCF-0B84-4DC7-85D1-38DE921193F4}" destId="{D05A9C61-F820-402B-9E30-F1DD014A07F4}" srcOrd="9" destOrd="0" presId="urn:microsoft.com/office/officeart/2018/2/layout/IconCircleList"/>
    <dgm:cxn modelId="{8546A534-014B-40AE-B846-B8FAC6159D16}" type="presParOf" srcId="{4AE9CCCF-0B84-4DC7-85D1-38DE921193F4}" destId="{B48B48FC-C69E-42F9-9DD9-3491E5960442}" srcOrd="10" destOrd="0" presId="urn:microsoft.com/office/officeart/2018/2/layout/IconCircleList"/>
    <dgm:cxn modelId="{27A19EA2-9672-40C9-80A0-94D5D0E25192}" type="presParOf" srcId="{B48B48FC-C69E-42F9-9DD9-3491E5960442}" destId="{2EC1434D-0271-4CC0-86B2-50BDA0F033AA}" srcOrd="0" destOrd="0" presId="urn:microsoft.com/office/officeart/2018/2/layout/IconCircleList"/>
    <dgm:cxn modelId="{CAD1E37E-A7D7-4B5B-9423-EA8F548B6F01}" type="presParOf" srcId="{B48B48FC-C69E-42F9-9DD9-3491E5960442}" destId="{AD181DF0-2CB3-4ABD-A052-E75A5ACD05BD}" srcOrd="1" destOrd="0" presId="urn:microsoft.com/office/officeart/2018/2/layout/IconCircleList"/>
    <dgm:cxn modelId="{078302E2-0E84-4873-8F74-DCE58D50782A}" type="presParOf" srcId="{B48B48FC-C69E-42F9-9DD9-3491E5960442}" destId="{6B1FADC0-AC94-4B20-A776-1125E95F5C56}" srcOrd="2" destOrd="0" presId="urn:microsoft.com/office/officeart/2018/2/layout/IconCircleList"/>
    <dgm:cxn modelId="{BB2F9A3A-21D4-4940-AF37-417875091D53}" type="presParOf" srcId="{B48B48FC-C69E-42F9-9DD9-3491E5960442}" destId="{4D6DC543-AAB7-47DE-8080-A80F1F41FE3D}" srcOrd="3" destOrd="0" presId="urn:microsoft.com/office/officeart/2018/2/layout/IconCircleList"/>
    <dgm:cxn modelId="{13FA2C92-55A8-4439-8341-945E60FA2EFC}" type="presParOf" srcId="{4AE9CCCF-0B84-4DC7-85D1-38DE921193F4}" destId="{A15DE17D-1396-4E8A-85B5-46D06E7BB09A}" srcOrd="11" destOrd="0" presId="urn:microsoft.com/office/officeart/2018/2/layout/IconCircleList"/>
    <dgm:cxn modelId="{B7B62816-866B-4393-AB29-39679BBE3562}" type="presParOf" srcId="{4AE9CCCF-0B84-4DC7-85D1-38DE921193F4}" destId="{23900045-C0A4-4DB2-9A7E-69F76EDFCE3A}" srcOrd="12" destOrd="0" presId="urn:microsoft.com/office/officeart/2018/2/layout/IconCircleList"/>
    <dgm:cxn modelId="{6DF50B01-E444-41EC-AEEC-B67FAB3F23F2}" type="presParOf" srcId="{23900045-C0A4-4DB2-9A7E-69F76EDFCE3A}" destId="{24FA8BF5-DC9A-4ABA-94C9-B0D6F760CC5B}" srcOrd="0" destOrd="0" presId="urn:microsoft.com/office/officeart/2018/2/layout/IconCircleList"/>
    <dgm:cxn modelId="{04584837-6D4C-414E-85D0-365224138C6A}" type="presParOf" srcId="{23900045-C0A4-4DB2-9A7E-69F76EDFCE3A}" destId="{E50B977A-2486-4F9F-8166-18FD56E217C7}" srcOrd="1" destOrd="0" presId="urn:microsoft.com/office/officeart/2018/2/layout/IconCircleList"/>
    <dgm:cxn modelId="{0F771943-CB9B-4D8E-98E8-34F45F0DD780}" type="presParOf" srcId="{23900045-C0A4-4DB2-9A7E-69F76EDFCE3A}" destId="{270B8770-D5F7-47F5-A9BF-A67220199625}" srcOrd="2" destOrd="0" presId="urn:microsoft.com/office/officeart/2018/2/layout/IconCircleList"/>
    <dgm:cxn modelId="{C3D77638-648B-4244-97B8-31B4628F69FF}" type="presParOf" srcId="{23900045-C0A4-4DB2-9A7E-69F76EDFCE3A}" destId="{58807AB3-0ACA-43AE-A129-DDAFA57F62CE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262B631-C124-42AE-9EF2-83AE8F7314DA}" type="doc">
      <dgm:prSet loTypeId="urn:microsoft.com/office/officeart/2016/7/layout/BasicLinearProcessNumbered" loCatId="process" qsTypeId="urn:microsoft.com/office/officeart/2005/8/quickstyle/simple4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45D5A06-643E-441A-800C-AD3A0FAFD3AE}">
      <dgm:prSet/>
      <dgm:spPr/>
      <dgm:t>
        <a:bodyPr/>
        <a:lstStyle/>
        <a:p>
          <a:r>
            <a:rPr lang="en-US">
              <a:hlinkClick xmlns:r="http://schemas.openxmlformats.org/officeDocument/2006/relationships" r:id="rId1"/>
            </a:rPr>
            <a:t>Chain of Command In D365 Fundamentals</a:t>
          </a:r>
          <a:endParaRPr lang="en-US"/>
        </a:p>
      </dgm:t>
    </dgm:pt>
    <dgm:pt modelId="{9929C1F3-CA20-4EE2-888C-5C5529E4369C}" type="parTrans" cxnId="{D45AC3FC-2B42-45E3-8831-3D2D0AE6A114}">
      <dgm:prSet/>
      <dgm:spPr/>
      <dgm:t>
        <a:bodyPr/>
        <a:lstStyle/>
        <a:p>
          <a:endParaRPr lang="en-US"/>
        </a:p>
      </dgm:t>
    </dgm:pt>
    <dgm:pt modelId="{318B6489-406B-4564-8F11-7E61AFC8D599}" type="sibTrans" cxnId="{D45AC3FC-2B42-45E3-8831-3D2D0AE6A114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D0E2713E-52F2-4853-86B4-4E87DB141AF1}">
      <dgm:prSet/>
      <dgm:spPr/>
      <dgm:t>
        <a:bodyPr/>
        <a:lstStyle/>
        <a:p>
          <a:r>
            <a:rPr lang="en-US">
              <a:hlinkClick xmlns:r="http://schemas.openxmlformats.org/officeDocument/2006/relationships" r:id="rId2"/>
            </a:rPr>
            <a:t>Chain of Command Table Methods</a:t>
          </a:r>
          <a:endParaRPr lang="en-US"/>
        </a:p>
      </dgm:t>
    </dgm:pt>
    <dgm:pt modelId="{CE858EDB-884C-4395-B173-CDE8CB016A1A}" type="parTrans" cxnId="{2AD4BD11-27B8-4775-AA14-A0BAD48032B2}">
      <dgm:prSet/>
      <dgm:spPr/>
      <dgm:t>
        <a:bodyPr/>
        <a:lstStyle/>
        <a:p>
          <a:endParaRPr lang="en-US"/>
        </a:p>
      </dgm:t>
    </dgm:pt>
    <dgm:pt modelId="{262AF270-F651-47FD-B1FB-72AFB2CB6D05}" type="sibTrans" cxnId="{2AD4BD11-27B8-4775-AA14-A0BAD48032B2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FFADF158-ED78-478F-BF8B-D4B9DFE7048C}">
      <dgm:prSet/>
      <dgm:spPr/>
      <dgm:t>
        <a:bodyPr/>
        <a:lstStyle/>
        <a:p>
          <a:r>
            <a:rPr lang="en-US">
              <a:hlinkClick xmlns:r="http://schemas.openxmlformats.org/officeDocument/2006/relationships" r:id="rId3"/>
            </a:rPr>
            <a:t>Chain of Command Class Methods </a:t>
          </a:r>
          <a:endParaRPr lang="en-US"/>
        </a:p>
      </dgm:t>
    </dgm:pt>
    <dgm:pt modelId="{94FBEE2D-BDAC-4043-9764-2E20EC0DBEE0}" type="parTrans" cxnId="{80054C7C-8113-42C5-96A4-D118546D587C}">
      <dgm:prSet/>
      <dgm:spPr/>
      <dgm:t>
        <a:bodyPr/>
        <a:lstStyle/>
        <a:p>
          <a:endParaRPr lang="en-US"/>
        </a:p>
      </dgm:t>
    </dgm:pt>
    <dgm:pt modelId="{D22395FA-49A7-43AD-8F34-29C78422E5BB}" type="sibTrans" cxnId="{80054C7C-8113-42C5-96A4-D118546D587C}">
      <dgm:prSet phldrT="3" phldr="0"/>
      <dgm:spPr/>
      <dgm:t>
        <a:bodyPr/>
        <a:lstStyle/>
        <a:p>
          <a:r>
            <a:rPr lang="en-US"/>
            <a:t>3</a:t>
          </a:r>
        </a:p>
      </dgm:t>
    </dgm:pt>
    <dgm:pt modelId="{BB2A73B7-56E6-4360-8CAE-10772872ED16}">
      <dgm:prSet/>
      <dgm:spPr/>
      <dgm:t>
        <a:bodyPr/>
        <a:lstStyle/>
        <a:p>
          <a:r>
            <a:rPr lang="en-US">
              <a:hlinkClick xmlns:r="http://schemas.openxmlformats.org/officeDocument/2006/relationships" r:id="rId4"/>
            </a:rPr>
            <a:t>Chain of Command Form Methods</a:t>
          </a:r>
          <a:endParaRPr lang="en-US"/>
        </a:p>
      </dgm:t>
    </dgm:pt>
    <dgm:pt modelId="{33402917-5B1D-4967-990F-68EC6464AB7C}" type="parTrans" cxnId="{06BC7E4E-5A1D-47A6-A689-FE2BE0E2945A}">
      <dgm:prSet/>
      <dgm:spPr/>
      <dgm:t>
        <a:bodyPr/>
        <a:lstStyle/>
        <a:p>
          <a:endParaRPr lang="en-US"/>
        </a:p>
      </dgm:t>
    </dgm:pt>
    <dgm:pt modelId="{E53C6ADA-D025-49C2-B390-C59BB23F3C58}" type="sibTrans" cxnId="{06BC7E4E-5A1D-47A6-A689-FE2BE0E2945A}">
      <dgm:prSet phldrT="4" phldr="0"/>
      <dgm:spPr/>
      <dgm:t>
        <a:bodyPr/>
        <a:lstStyle/>
        <a:p>
          <a:r>
            <a:rPr lang="en-US"/>
            <a:t>4</a:t>
          </a:r>
        </a:p>
      </dgm:t>
    </dgm:pt>
    <dgm:pt modelId="{706A405C-E1F4-4224-AD3E-B6A7361C7A46}">
      <dgm:prSet/>
      <dgm:spPr/>
      <dgm:t>
        <a:bodyPr/>
        <a:lstStyle/>
        <a:p>
          <a:r>
            <a:rPr lang="en-US">
              <a:hlinkClick xmlns:r="http://schemas.openxmlformats.org/officeDocument/2006/relationships" r:id="rId5"/>
            </a:rPr>
            <a:t>Chain of Command Form DataSource Methods</a:t>
          </a:r>
          <a:endParaRPr lang="en-US"/>
        </a:p>
      </dgm:t>
    </dgm:pt>
    <dgm:pt modelId="{7AB3EA78-21CD-4C75-8B9D-6D98AE59A3D2}" type="parTrans" cxnId="{A03979E4-2BBE-4B60-A431-1098D83B6F8E}">
      <dgm:prSet/>
      <dgm:spPr/>
      <dgm:t>
        <a:bodyPr/>
        <a:lstStyle/>
        <a:p>
          <a:endParaRPr lang="en-US"/>
        </a:p>
      </dgm:t>
    </dgm:pt>
    <dgm:pt modelId="{44D1A146-58A8-4D54-B026-4BF042B9C994}" type="sibTrans" cxnId="{A03979E4-2BBE-4B60-A431-1098D83B6F8E}">
      <dgm:prSet phldrT="5" phldr="0"/>
      <dgm:spPr/>
      <dgm:t>
        <a:bodyPr/>
        <a:lstStyle/>
        <a:p>
          <a:r>
            <a:rPr lang="en-US"/>
            <a:t>5</a:t>
          </a:r>
        </a:p>
      </dgm:t>
    </dgm:pt>
    <dgm:pt modelId="{D6AB6D37-23F2-4293-A4A9-940A63580246}">
      <dgm:prSet/>
      <dgm:spPr/>
      <dgm:t>
        <a:bodyPr/>
        <a:lstStyle/>
        <a:p>
          <a:r>
            <a:rPr lang="en-US">
              <a:hlinkClick xmlns:r="http://schemas.openxmlformats.org/officeDocument/2006/relationships" r:id="rId6"/>
            </a:rPr>
            <a:t>Chain of Command Form DataSource Field Methods</a:t>
          </a:r>
          <a:endParaRPr lang="en-US"/>
        </a:p>
      </dgm:t>
    </dgm:pt>
    <dgm:pt modelId="{3D27FB9C-6F66-4B29-A7D9-CF23FECB025A}" type="parTrans" cxnId="{02521381-74FF-4A7E-953B-39434839A060}">
      <dgm:prSet/>
      <dgm:spPr/>
      <dgm:t>
        <a:bodyPr/>
        <a:lstStyle/>
        <a:p>
          <a:endParaRPr lang="en-US"/>
        </a:p>
      </dgm:t>
    </dgm:pt>
    <dgm:pt modelId="{4D108369-5AEE-453B-BAF3-3E06D4F43A80}" type="sibTrans" cxnId="{02521381-74FF-4A7E-953B-39434839A060}">
      <dgm:prSet phldrT="6" phldr="0"/>
      <dgm:spPr/>
      <dgm:t>
        <a:bodyPr/>
        <a:lstStyle/>
        <a:p>
          <a:r>
            <a:rPr lang="en-US"/>
            <a:t>6</a:t>
          </a:r>
        </a:p>
      </dgm:t>
    </dgm:pt>
    <dgm:pt modelId="{47C66F35-86F3-4796-BD21-F6C2BCC3F0AB}">
      <dgm:prSet/>
      <dgm:spPr/>
      <dgm:t>
        <a:bodyPr/>
        <a:lstStyle/>
        <a:p>
          <a:r>
            <a:rPr lang="en-US">
              <a:hlinkClick xmlns:r="http://schemas.openxmlformats.org/officeDocument/2006/relationships" r:id="rId7"/>
            </a:rPr>
            <a:t>Chain of Command Form Control Methods</a:t>
          </a:r>
          <a:endParaRPr lang="en-US"/>
        </a:p>
      </dgm:t>
    </dgm:pt>
    <dgm:pt modelId="{7D4661AD-FB14-4811-B781-FC3E34229A40}" type="parTrans" cxnId="{02E26E3C-06B3-4F97-906A-CB10CA114ABD}">
      <dgm:prSet/>
      <dgm:spPr/>
      <dgm:t>
        <a:bodyPr/>
        <a:lstStyle/>
        <a:p>
          <a:endParaRPr lang="en-US"/>
        </a:p>
      </dgm:t>
    </dgm:pt>
    <dgm:pt modelId="{C1F00575-D2BC-4030-B5C5-363D1B3FFFDC}" type="sibTrans" cxnId="{02E26E3C-06B3-4F97-906A-CB10CA114ABD}">
      <dgm:prSet phldrT="7" phldr="0"/>
      <dgm:spPr/>
      <dgm:t>
        <a:bodyPr/>
        <a:lstStyle/>
        <a:p>
          <a:r>
            <a:rPr lang="en-US"/>
            <a:t>7</a:t>
          </a:r>
        </a:p>
      </dgm:t>
    </dgm:pt>
    <dgm:pt modelId="{D9957384-770C-4133-89B7-F7940AB93F1D}">
      <dgm:prSet/>
      <dgm:spPr/>
      <dgm:t>
        <a:bodyPr/>
        <a:lstStyle/>
        <a:p>
          <a:r>
            <a:rPr lang="en-US">
              <a:hlinkClick xmlns:r="http://schemas.openxmlformats.org/officeDocument/2006/relationships" r:id="rId8"/>
            </a:rPr>
            <a:t>Chain of Command Data Entity Methods</a:t>
          </a:r>
          <a:endParaRPr lang="en-US"/>
        </a:p>
      </dgm:t>
    </dgm:pt>
    <dgm:pt modelId="{46FCB536-0796-48B8-B395-1B7726B019C3}" type="parTrans" cxnId="{34CCA34A-3C3F-45B2-95C3-3F86E174C2BA}">
      <dgm:prSet/>
      <dgm:spPr/>
      <dgm:t>
        <a:bodyPr/>
        <a:lstStyle/>
        <a:p>
          <a:endParaRPr lang="en-US"/>
        </a:p>
      </dgm:t>
    </dgm:pt>
    <dgm:pt modelId="{7CAD96CC-70B3-4B72-B13B-A10C2EEEE16D}" type="sibTrans" cxnId="{34CCA34A-3C3F-45B2-95C3-3F86E174C2BA}">
      <dgm:prSet phldrT="8" phldr="0"/>
      <dgm:spPr/>
      <dgm:t>
        <a:bodyPr/>
        <a:lstStyle/>
        <a:p>
          <a:r>
            <a:rPr lang="en-US"/>
            <a:t>8</a:t>
          </a:r>
        </a:p>
      </dgm:t>
    </dgm:pt>
    <dgm:pt modelId="{1123ACB3-07B9-4B11-9B3F-ED1302201473}" type="pres">
      <dgm:prSet presAssocID="{2262B631-C124-42AE-9EF2-83AE8F7314DA}" presName="Name0" presStyleCnt="0">
        <dgm:presLayoutVars>
          <dgm:animLvl val="lvl"/>
          <dgm:resizeHandles val="exact"/>
        </dgm:presLayoutVars>
      </dgm:prSet>
      <dgm:spPr/>
    </dgm:pt>
    <dgm:pt modelId="{C6177D93-5E33-4672-98E2-E522E4725FCB}" type="pres">
      <dgm:prSet presAssocID="{245D5A06-643E-441A-800C-AD3A0FAFD3AE}" presName="compositeNode" presStyleCnt="0">
        <dgm:presLayoutVars>
          <dgm:bulletEnabled val="1"/>
        </dgm:presLayoutVars>
      </dgm:prSet>
      <dgm:spPr/>
    </dgm:pt>
    <dgm:pt modelId="{FECD4319-3C9F-4844-B2D8-45549E89CBCF}" type="pres">
      <dgm:prSet presAssocID="{245D5A06-643E-441A-800C-AD3A0FAFD3AE}" presName="bgRect" presStyleLbl="bgAccFollowNode1" presStyleIdx="0" presStyleCnt="8"/>
      <dgm:spPr/>
    </dgm:pt>
    <dgm:pt modelId="{E980CE04-AB53-41B2-9F6F-AA5D6A2C1ADB}" type="pres">
      <dgm:prSet presAssocID="{318B6489-406B-4564-8F11-7E61AFC8D599}" presName="sibTransNodeCircle" presStyleLbl="alignNode1" presStyleIdx="0" presStyleCnt="16">
        <dgm:presLayoutVars>
          <dgm:chMax val="0"/>
          <dgm:bulletEnabled/>
        </dgm:presLayoutVars>
      </dgm:prSet>
      <dgm:spPr/>
    </dgm:pt>
    <dgm:pt modelId="{CEEA2FB4-0814-4FA3-BDC4-D605C021CA2D}" type="pres">
      <dgm:prSet presAssocID="{245D5A06-643E-441A-800C-AD3A0FAFD3AE}" presName="bottomLine" presStyleLbl="alignNode1" presStyleIdx="1" presStyleCnt="16">
        <dgm:presLayoutVars/>
      </dgm:prSet>
      <dgm:spPr/>
    </dgm:pt>
    <dgm:pt modelId="{8AA8EC72-2C1B-4BF2-985F-A016252A765F}" type="pres">
      <dgm:prSet presAssocID="{245D5A06-643E-441A-800C-AD3A0FAFD3AE}" presName="nodeText" presStyleLbl="bgAccFollowNode1" presStyleIdx="0" presStyleCnt="8">
        <dgm:presLayoutVars>
          <dgm:bulletEnabled val="1"/>
        </dgm:presLayoutVars>
      </dgm:prSet>
      <dgm:spPr/>
    </dgm:pt>
    <dgm:pt modelId="{827A86E8-3FF3-4E15-B11A-6D9256FFE897}" type="pres">
      <dgm:prSet presAssocID="{318B6489-406B-4564-8F11-7E61AFC8D599}" presName="sibTrans" presStyleCnt="0"/>
      <dgm:spPr/>
    </dgm:pt>
    <dgm:pt modelId="{03875037-B080-4E92-9D66-63AFC66E9465}" type="pres">
      <dgm:prSet presAssocID="{D0E2713E-52F2-4853-86B4-4E87DB141AF1}" presName="compositeNode" presStyleCnt="0">
        <dgm:presLayoutVars>
          <dgm:bulletEnabled val="1"/>
        </dgm:presLayoutVars>
      </dgm:prSet>
      <dgm:spPr/>
    </dgm:pt>
    <dgm:pt modelId="{045F1685-B9C2-4AC9-B151-EBF86322B621}" type="pres">
      <dgm:prSet presAssocID="{D0E2713E-52F2-4853-86B4-4E87DB141AF1}" presName="bgRect" presStyleLbl="bgAccFollowNode1" presStyleIdx="1" presStyleCnt="8"/>
      <dgm:spPr/>
    </dgm:pt>
    <dgm:pt modelId="{2B31EFF9-7783-4489-9861-BF0C4ABA2A41}" type="pres">
      <dgm:prSet presAssocID="{262AF270-F651-47FD-B1FB-72AFB2CB6D05}" presName="sibTransNodeCircle" presStyleLbl="alignNode1" presStyleIdx="2" presStyleCnt="16">
        <dgm:presLayoutVars>
          <dgm:chMax val="0"/>
          <dgm:bulletEnabled/>
        </dgm:presLayoutVars>
      </dgm:prSet>
      <dgm:spPr/>
    </dgm:pt>
    <dgm:pt modelId="{FD31A016-1A07-4BF1-A6AB-31887A8AA2CC}" type="pres">
      <dgm:prSet presAssocID="{D0E2713E-52F2-4853-86B4-4E87DB141AF1}" presName="bottomLine" presStyleLbl="alignNode1" presStyleIdx="3" presStyleCnt="16">
        <dgm:presLayoutVars/>
      </dgm:prSet>
      <dgm:spPr/>
    </dgm:pt>
    <dgm:pt modelId="{2B3A1B67-51D0-4C99-8F4E-E2FA2791E2BA}" type="pres">
      <dgm:prSet presAssocID="{D0E2713E-52F2-4853-86B4-4E87DB141AF1}" presName="nodeText" presStyleLbl="bgAccFollowNode1" presStyleIdx="1" presStyleCnt="8">
        <dgm:presLayoutVars>
          <dgm:bulletEnabled val="1"/>
        </dgm:presLayoutVars>
      </dgm:prSet>
      <dgm:spPr/>
    </dgm:pt>
    <dgm:pt modelId="{FE839ECE-0D2B-466A-81DD-9E48B1F9CFCE}" type="pres">
      <dgm:prSet presAssocID="{262AF270-F651-47FD-B1FB-72AFB2CB6D05}" presName="sibTrans" presStyleCnt="0"/>
      <dgm:spPr/>
    </dgm:pt>
    <dgm:pt modelId="{31D49F5B-3F84-49CB-B36A-8071AD65938E}" type="pres">
      <dgm:prSet presAssocID="{FFADF158-ED78-478F-BF8B-D4B9DFE7048C}" presName="compositeNode" presStyleCnt="0">
        <dgm:presLayoutVars>
          <dgm:bulletEnabled val="1"/>
        </dgm:presLayoutVars>
      </dgm:prSet>
      <dgm:spPr/>
    </dgm:pt>
    <dgm:pt modelId="{189EEE07-8F39-4F1E-A098-4DA416F85D48}" type="pres">
      <dgm:prSet presAssocID="{FFADF158-ED78-478F-BF8B-D4B9DFE7048C}" presName="bgRect" presStyleLbl="bgAccFollowNode1" presStyleIdx="2" presStyleCnt="8"/>
      <dgm:spPr/>
    </dgm:pt>
    <dgm:pt modelId="{6C5A59A6-5DB9-4173-8C13-163C3163053D}" type="pres">
      <dgm:prSet presAssocID="{D22395FA-49A7-43AD-8F34-29C78422E5BB}" presName="sibTransNodeCircle" presStyleLbl="alignNode1" presStyleIdx="4" presStyleCnt="16">
        <dgm:presLayoutVars>
          <dgm:chMax val="0"/>
          <dgm:bulletEnabled/>
        </dgm:presLayoutVars>
      </dgm:prSet>
      <dgm:spPr/>
    </dgm:pt>
    <dgm:pt modelId="{A5AA4197-3032-467C-B1E6-93E0320F3E00}" type="pres">
      <dgm:prSet presAssocID="{FFADF158-ED78-478F-BF8B-D4B9DFE7048C}" presName="bottomLine" presStyleLbl="alignNode1" presStyleIdx="5" presStyleCnt="16">
        <dgm:presLayoutVars/>
      </dgm:prSet>
      <dgm:spPr/>
    </dgm:pt>
    <dgm:pt modelId="{ACFE83E7-8C27-4DFE-AF98-680E65A96D9D}" type="pres">
      <dgm:prSet presAssocID="{FFADF158-ED78-478F-BF8B-D4B9DFE7048C}" presName="nodeText" presStyleLbl="bgAccFollowNode1" presStyleIdx="2" presStyleCnt="8">
        <dgm:presLayoutVars>
          <dgm:bulletEnabled val="1"/>
        </dgm:presLayoutVars>
      </dgm:prSet>
      <dgm:spPr/>
    </dgm:pt>
    <dgm:pt modelId="{5F8A000E-9DF9-4713-A79A-28FCF245F7CE}" type="pres">
      <dgm:prSet presAssocID="{D22395FA-49A7-43AD-8F34-29C78422E5BB}" presName="sibTrans" presStyleCnt="0"/>
      <dgm:spPr/>
    </dgm:pt>
    <dgm:pt modelId="{FE16BAC6-DFFC-4B80-9F12-783A8C619961}" type="pres">
      <dgm:prSet presAssocID="{BB2A73B7-56E6-4360-8CAE-10772872ED16}" presName="compositeNode" presStyleCnt="0">
        <dgm:presLayoutVars>
          <dgm:bulletEnabled val="1"/>
        </dgm:presLayoutVars>
      </dgm:prSet>
      <dgm:spPr/>
    </dgm:pt>
    <dgm:pt modelId="{611D11F3-4E5E-4938-9CC4-7E3DAFD34337}" type="pres">
      <dgm:prSet presAssocID="{BB2A73B7-56E6-4360-8CAE-10772872ED16}" presName="bgRect" presStyleLbl="bgAccFollowNode1" presStyleIdx="3" presStyleCnt="8"/>
      <dgm:spPr/>
    </dgm:pt>
    <dgm:pt modelId="{766C297F-4665-4EC0-85E7-E7CD9F9F3691}" type="pres">
      <dgm:prSet presAssocID="{E53C6ADA-D025-49C2-B390-C59BB23F3C58}" presName="sibTransNodeCircle" presStyleLbl="alignNode1" presStyleIdx="6" presStyleCnt="16">
        <dgm:presLayoutVars>
          <dgm:chMax val="0"/>
          <dgm:bulletEnabled/>
        </dgm:presLayoutVars>
      </dgm:prSet>
      <dgm:spPr/>
    </dgm:pt>
    <dgm:pt modelId="{9961E0DA-4F9F-4CC4-B947-93514F6FAAC6}" type="pres">
      <dgm:prSet presAssocID="{BB2A73B7-56E6-4360-8CAE-10772872ED16}" presName="bottomLine" presStyleLbl="alignNode1" presStyleIdx="7" presStyleCnt="16">
        <dgm:presLayoutVars/>
      </dgm:prSet>
      <dgm:spPr/>
    </dgm:pt>
    <dgm:pt modelId="{5602AD79-63EA-432F-B93E-D839EBFB1782}" type="pres">
      <dgm:prSet presAssocID="{BB2A73B7-56E6-4360-8CAE-10772872ED16}" presName="nodeText" presStyleLbl="bgAccFollowNode1" presStyleIdx="3" presStyleCnt="8">
        <dgm:presLayoutVars>
          <dgm:bulletEnabled val="1"/>
        </dgm:presLayoutVars>
      </dgm:prSet>
      <dgm:spPr/>
    </dgm:pt>
    <dgm:pt modelId="{CFD76D1A-BA16-4C31-973A-2ED1F2AA6CA6}" type="pres">
      <dgm:prSet presAssocID="{E53C6ADA-D025-49C2-B390-C59BB23F3C58}" presName="sibTrans" presStyleCnt="0"/>
      <dgm:spPr/>
    </dgm:pt>
    <dgm:pt modelId="{DDCD1FA7-6194-424C-93F4-AB6372918CEA}" type="pres">
      <dgm:prSet presAssocID="{706A405C-E1F4-4224-AD3E-B6A7361C7A46}" presName="compositeNode" presStyleCnt="0">
        <dgm:presLayoutVars>
          <dgm:bulletEnabled val="1"/>
        </dgm:presLayoutVars>
      </dgm:prSet>
      <dgm:spPr/>
    </dgm:pt>
    <dgm:pt modelId="{71D6304F-BE19-4B7C-8B0C-224EDD9F698E}" type="pres">
      <dgm:prSet presAssocID="{706A405C-E1F4-4224-AD3E-B6A7361C7A46}" presName="bgRect" presStyleLbl="bgAccFollowNode1" presStyleIdx="4" presStyleCnt="8"/>
      <dgm:spPr/>
    </dgm:pt>
    <dgm:pt modelId="{D5688FCE-C7EB-4722-8271-184ED3C68120}" type="pres">
      <dgm:prSet presAssocID="{44D1A146-58A8-4D54-B026-4BF042B9C994}" presName="sibTransNodeCircle" presStyleLbl="alignNode1" presStyleIdx="8" presStyleCnt="16">
        <dgm:presLayoutVars>
          <dgm:chMax val="0"/>
          <dgm:bulletEnabled/>
        </dgm:presLayoutVars>
      </dgm:prSet>
      <dgm:spPr/>
    </dgm:pt>
    <dgm:pt modelId="{62AA4CE6-9ABF-47E5-A761-67E2308A4BB4}" type="pres">
      <dgm:prSet presAssocID="{706A405C-E1F4-4224-AD3E-B6A7361C7A46}" presName="bottomLine" presStyleLbl="alignNode1" presStyleIdx="9" presStyleCnt="16">
        <dgm:presLayoutVars/>
      </dgm:prSet>
      <dgm:spPr/>
    </dgm:pt>
    <dgm:pt modelId="{A01EF3E9-2420-45C5-882E-9625B1B1DAEB}" type="pres">
      <dgm:prSet presAssocID="{706A405C-E1F4-4224-AD3E-B6A7361C7A46}" presName="nodeText" presStyleLbl="bgAccFollowNode1" presStyleIdx="4" presStyleCnt="8">
        <dgm:presLayoutVars>
          <dgm:bulletEnabled val="1"/>
        </dgm:presLayoutVars>
      </dgm:prSet>
      <dgm:spPr/>
    </dgm:pt>
    <dgm:pt modelId="{33DBD24F-3931-4DB8-AB05-65D161390672}" type="pres">
      <dgm:prSet presAssocID="{44D1A146-58A8-4D54-B026-4BF042B9C994}" presName="sibTrans" presStyleCnt="0"/>
      <dgm:spPr/>
    </dgm:pt>
    <dgm:pt modelId="{B1E5EBB7-F832-4414-891A-7E9A4D415F1A}" type="pres">
      <dgm:prSet presAssocID="{D6AB6D37-23F2-4293-A4A9-940A63580246}" presName="compositeNode" presStyleCnt="0">
        <dgm:presLayoutVars>
          <dgm:bulletEnabled val="1"/>
        </dgm:presLayoutVars>
      </dgm:prSet>
      <dgm:spPr/>
    </dgm:pt>
    <dgm:pt modelId="{46BC587C-3D2D-411B-BC57-3396E08D0C8D}" type="pres">
      <dgm:prSet presAssocID="{D6AB6D37-23F2-4293-A4A9-940A63580246}" presName="bgRect" presStyleLbl="bgAccFollowNode1" presStyleIdx="5" presStyleCnt="8"/>
      <dgm:spPr/>
    </dgm:pt>
    <dgm:pt modelId="{6E1541EE-DF3A-4048-A9A2-57676276384E}" type="pres">
      <dgm:prSet presAssocID="{4D108369-5AEE-453B-BAF3-3E06D4F43A80}" presName="sibTransNodeCircle" presStyleLbl="alignNode1" presStyleIdx="10" presStyleCnt="16">
        <dgm:presLayoutVars>
          <dgm:chMax val="0"/>
          <dgm:bulletEnabled/>
        </dgm:presLayoutVars>
      </dgm:prSet>
      <dgm:spPr/>
    </dgm:pt>
    <dgm:pt modelId="{CA90B4CA-64B0-49AE-BBB9-0FB00555C495}" type="pres">
      <dgm:prSet presAssocID="{D6AB6D37-23F2-4293-A4A9-940A63580246}" presName="bottomLine" presStyleLbl="alignNode1" presStyleIdx="11" presStyleCnt="16">
        <dgm:presLayoutVars/>
      </dgm:prSet>
      <dgm:spPr/>
    </dgm:pt>
    <dgm:pt modelId="{A8127AE3-1ED7-4DDD-A2D4-37459416E7FE}" type="pres">
      <dgm:prSet presAssocID="{D6AB6D37-23F2-4293-A4A9-940A63580246}" presName="nodeText" presStyleLbl="bgAccFollowNode1" presStyleIdx="5" presStyleCnt="8">
        <dgm:presLayoutVars>
          <dgm:bulletEnabled val="1"/>
        </dgm:presLayoutVars>
      </dgm:prSet>
      <dgm:spPr/>
    </dgm:pt>
    <dgm:pt modelId="{501C47B4-6486-430F-B235-0A7BF445BB8B}" type="pres">
      <dgm:prSet presAssocID="{4D108369-5AEE-453B-BAF3-3E06D4F43A80}" presName="sibTrans" presStyleCnt="0"/>
      <dgm:spPr/>
    </dgm:pt>
    <dgm:pt modelId="{84B97AC2-3D03-4476-9610-BED8978198AA}" type="pres">
      <dgm:prSet presAssocID="{47C66F35-86F3-4796-BD21-F6C2BCC3F0AB}" presName="compositeNode" presStyleCnt="0">
        <dgm:presLayoutVars>
          <dgm:bulletEnabled val="1"/>
        </dgm:presLayoutVars>
      </dgm:prSet>
      <dgm:spPr/>
    </dgm:pt>
    <dgm:pt modelId="{388FA0B6-DE69-40E4-8440-0FE5D097BF57}" type="pres">
      <dgm:prSet presAssocID="{47C66F35-86F3-4796-BD21-F6C2BCC3F0AB}" presName="bgRect" presStyleLbl="bgAccFollowNode1" presStyleIdx="6" presStyleCnt="8"/>
      <dgm:spPr/>
    </dgm:pt>
    <dgm:pt modelId="{E60ACAAD-2523-4C86-AC7D-45208399705C}" type="pres">
      <dgm:prSet presAssocID="{C1F00575-D2BC-4030-B5C5-363D1B3FFFDC}" presName="sibTransNodeCircle" presStyleLbl="alignNode1" presStyleIdx="12" presStyleCnt="16">
        <dgm:presLayoutVars>
          <dgm:chMax val="0"/>
          <dgm:bulletEnabled/>
        </dgm:presLayoutVars>
      </dgm:prSet>
      <dgm:spPr/>
    </dgm:pt>
    <dgm:pt modelId="{62BEE6AC-ABA5-45D9-B2B2-10BF90B8CED9}" type="pres">
      <dgm:prSet presAssocID="{47C66F35-86F3-4796-BD21-F6C2BCC3F0AB}" presName="bottomLine" presStyleLbl="alignNode1" presStyleIdx="13" presStyleCnt="16">
        <dgm:presLayoutVars/>
      </dgm:prSet>
      <dgm:spPr/>
    </dgm:pt>
    <dgm:pt modelId="{80FF4CDF-2C17-4F6D-9EB2-E8B4EA58D2B7}" type="pres">
      <dgm:prSet presAssocID="{47C66F35-86F3-4796-BD21-F6C2BCC3F0AB}" presName="nodeText" presStyleLbl="bgAccFollowNode1" presStyleIdx="6" presStyleCnt="8">
        <dgm:presLayoutVars>
          <dgm:bulletEnabled val="1"/>
        </dgm:presLayoutVars>
      </dgm:prSet>
      <dgm:spPr/>
    </dgm:pt>
    <dgm:pt modelId="{63EDB116-3D8B-491D-AEFC-90009046AC61}" type="pres">
      <dgm:prSet presAssocID="{C1F00575-D2BC-4030-B5C5-363D1B3FFFDC}" presName="sibTrans" presStyleCnt="0"/>
      <dgm:spPr/>
    </dgm:pt>
    <dgm:pt modelId="{DC3CA415-2651-421F-A1BB-21E3C3D6F725}" type="pres">
      <dgm:prSet presAssocID="{D9957384-770C-4133-89B7-F7940AB93F1D}" presName="compositeNode" presStyleCnt="0">
        <dgm:presLayoutVars>
          <dgm:bulletEnabled val="1"/>
        </dgm:presLayoutVars>
      </dgm:prSet>
      <dgm:spPr/>
    </dgm:pt>
    <dgm:pt modelId="{F28FEE09-0B8A-4A0F-BF14-AC4068F03866}" type="pres">
      <dgm:prSet presAssocID="{D9957384-770C-4133-89B7-F7940AB93F1D}" presName="bgRect" presStyleLbl="bgAccFollowNode1" presStyleIdx="7" presStyleCnt="8"/>
      <dgm:spPr/>
    </dgm:pt>
    <dgm:pt modelId="{847D665E-4CCF-4CAA-9B0A-D1B9CFDC8B55}" type="pres">
      <dgm:prSet presAssocID="{7CAD96CC-70B3-4B72-B13B-A10C2EEEE16D}" presName="sibTransNodeCircle" presStyleLbl="alignNode1" presStyleIdx="14" presStyleCnt="16">
        <dgm:presLayoutVars>
          <dgm:chMax val="0"/>
          <dgm:bulletEnabled/>
        </dgm:presLayoutVars>
      </dgm:prSet>
      <dgm:spPr/>
    </dgm:pt>
    <dgm:pt modelId="{482983CB-FE25-4CE8-B6A6-63EF996918E9}" type="pres">
      <dgm:prSet presAssocID="{D9957384-770C-4133-89B7-F7940AB93F1D}" presName="bottomLine" presStyleLbl="alignNode1" presStyleIdx="15" presStyleCnt="16">
        <dgm:presLayoutVars/>
      </dgm:prSet>
      <dgm:spPr/>
    </dgm:pt>
    <dgm:pt modelId="{5A948D86-8FCA-4A14-B509-86DE5B2A86BC}" type="pres">
      <dgm:prSet presAssocID="{D9957384-770C-4133-89B7-F7940AB93F1D}" presName="nodeText" presStyleLbl="bgAccFollowNode1" presStyleIdx="7" presStyleCnt="8">
        <dgm:presLayoutVars>
          <dgm:bulletEnabled val="1"/>
        </dgm:presLayoutVars>
      </dgm:prSet>
      <dgm:spPr/>
    </dgm:pt>
  </dgm:ptLst>
  <dgm:cxnLst>
    <dgm:cxn modelId="{FD39C509-3900-45B0-B0A8-9B3655402543}" type="presOf" srcId="{D6AB6D37-23F2-4293-A4A9-940A63580246}" destId="{46BC587C-3D2D-411B-BC57-3396E08D0C8D}" srcOrd="0" destOrd="0" presId="urn:microsoft.com/office/officeart/2016/7/layout/BasicLinearProcessNumbered"/>
    <dgm:cxn modelId="{2AD4BD11-27B8-4775-AA14-A0BAD48032B2}" srcId="{2262B631-C124-42AE-9EF2-83AE8F7314DA}" destId="{D0E2713E-52F2-4853-86B4-4E87DB141AF1}" srcOrd="1" destOrd="0" parTransId="{CE858EDB-884C-4395-B173-CDE8CB016A1A}" sibTransId="{262AF270-F651-47FD-B1FB-72AFB2CB6D05}"/>
    <dgm:cxn modelId="{C3894E2C-CCCA-4A04-8F32-723629D7353F}" type="presOf" srcId="{D22395FA-49A7-43AD-8F34-29C78422E5BB}" destId="{6C5A59A6-5DB9-4173-8C13-163C3163053D}" srcOrd="0" destOrd="0" presId="urn:microsoft.com/office/officeart/2016/7/layout/BasicLinearProcessNumbered"/>
    <dgm:cxn modelId="{3335EF2E-F7EB-4386-A29D-2531F9071CED}" type="presOf" srcId="{D0E2713E-52F2-4853-86B4-4E87DB141AF1}" destId="{045F1685-B9C2-4AC9-B151-EBF86322B621}" srcOrd="0" destOrd="0" presId="urn:microsoft.com/office/officeart/2016/7/layout/BasicLinearProcessNumbered"/>
    <dgm:cxn modelId="{51C79033-D5BB-44A4-AF70-EF4766A724F1}" type="presOf" srcId="{4D108369-5AEE-453B-BAF3-3E06D4F43A80}" destId="{6E1541EE-DF3A-4048-A9A2-57676276384E}" srcOrd="0" destOrd="0" presId="urn:microsoft.com/office/officeart/2016/7/layout/BasicLinearProcessNumbered"/>
    <dgm:cxn modelId="{59950437-3371-4CA5-A16D-307A39BD6D73}" type="presOf" srcId="{7CAD96CC-70B3-4B72-B13B-A10C2EEEE16D}" destId="{847D665E-4CCF-4CAA-9B0A-D1B9CFDC8B55}" srcOrd="0" destOrd="0" presId="urn:microsoft.com/office/officeart/2016/7/layout/BasicLinearProcessNumbered"/>
    <dgm:cxn modelId="{5F9FD938-A057-4235-A0FE-313FE05B0F05}" type="presOf" srcId="{D0E2713E-52F2-4853-86B4-4E87DB141AF1}" destId="{2B3A1B67-51D0-4C99-8F4E-E2FA2791E2BA}" srcOrd="1" destOrd="0" presId="urn:microsoft.com/office/officeart/2016/7/layout/BasicLinearProcessNumbered"/>
    <dgm:cxn modelId="{02E26E3C-06B3-4F97-906A-CB10CA114ABD}" srcId="{2262B631-C124-42AE-9EF2-83AE8F7314DA}" destId="{47C66F35-86F3-4796-BD21-F6C2BCC3F0AB}" srcOrd="6" destOrd="0" parTransId="{7D4661AD-FB14-4811-B781-FC3E34229A40}" sibTransId="{C1F00575-D2BC-4030-B5C5-363D1B3FFFDC}"/>
    <dgm:cxn modelId="{34CCA34A-3C3F-45B2-95C3-3F86E174C2BA}" srcId="{2262B631-C124-42AE-9EF2-83AE8F7314DA}" destId="{D9957384-770C-4133-89B7-F7940AB93F1D}" srcOrd="7" destOrd="0" parTransId="{46FCB536-0796-48B8-B395-1B7726B019C3}" sibTransId="{7CAD96CC-70B3-4B72-B13B-A10C2EEEE16D}"/>
    <dgm:cxn modelId="{06BC7E4E-5A1D-47A6-A689-FE2BE0E2945A}" srcId="{2262B631-C124-42AE-9EF2-83AE8F7314DA}" destId="{BB2A73B7-56E6-4360-8CAE-10772872ED16}" srcOrd="3" destOrd="0" parTransId="{33402917-5B1D-4967-990F-68EC6464AB7C}" sibTransId="{E53C6ADA-D025-49C2-B390-C59BB23F3C58}"/>
    <dgm:cxn modelId="{EBFB4C51-AD3A-46A1-8F14-14DA973C42EA}" type="presOf" srcId="{318B6489-406B-4564-8F11-7E61AFC8D599}" destId="{E980CE04-AB53-41B2-9F6F-AA5D6A2C1ADB}" srcOrd="0" destOrd="0" presId="urn:microsoft.com/office/officeart/2016/7/layout/BasicLinearProcessNumbered"/>
    <dgm:cxn modelId="{DFA17171-CD92-4BDF-B0E4-A36382A92C5B}" type="presOf" srcId="{706A405C-E1F4-4224-AD3E-B6A7361C7A46}" destId="{A01EF3E9-2420-45C5-882E-9625B1B1DAEB}" srcOrd="1" destOrd="0" presId="urn:microsoft.com/office/officeart/2016/7/layout/BasicLinearProcessNumbered"/>
    <dgm:cxn modelId="{7331F759-AC77-4792-8CB6-EDEA0B813A09}" type="presOf" srcId="{245D5A06-643E-441A-800C-AD3A0FAFD3AE}" destId="{8AA8EC72-2C1B-4BF2-985F-A016252A765F}" srcOrd="1" destOrd="0" presId="urn:microsoft.com/office/officeart/2016/7/layout/BasicLinearProcessNumbered"/>
    <dgm:cxn modelId="{80054C7C-8113-42C5-96A4-D118546D587C}" srcId="{2262B631-C124-42AE-9EF2-83AE8F7314DA}" destId="{FFADF158-ED78-478F-BF8B-D4B9DFE7048C}" srcOrd="2" destOrd="0" parTransId="{94FBEE2D-BDAC-4043-9764-2E20EC0DBEE0}" sibTransId="{D22395FA-49A7-43AD-8F34-29C78422E5BB}"/>
    <dgm:cxn modelId="{2601487D-7D1D-4F21-8C4F-39FC9B800539}" type="presOf" srcId="{44D1A146-58A8-4D54-B026-4BF042B9C994}" destId="{D5688FCE-C7EB-4722-8271-184ED3C68120}" srcOrd="0" destOrd="0" presId="urn:microsoft.com/office/officeart/2016/7/layout/BasicLinearProcessNumbered"/>
    <dgm:cxn modelId="{7EF1CD80-ECD8-4BA6-8D6A-D8931CE476F4}" type="presOf" srcId="{BB2A73B7-56E6-4360-8CAE-10772872ED16}" destId="{5602AD79-63EA-432F-B93E-D839EBFB1782}" srcOrd="1" destOrd="0" presId="urn:microsoft.com/office/officeart/2016/7/layout/BasicLinearProcessNumbered"/>
    <dgm:cxn modelId="{02521381-74FF-4A7E-953B-39434839A060}" srcId="{2262B631-C124-42AE-9EF2-83AE8F7314DA}" destId="{D6AB6D37-23F2-4293-A4A9-940A63580246}" srcOrd="5" destOrd="0" parTransId="{3D27FB9C-6F66-4B29-A7D9-CF23FECB025A}" sibTransId="{4D108369-5AEE-453B-BAF3-3E06D4F43A80}"/>
    <dgm:cxn modelId="{F063DC8B-7D0E-4746-8A66-196B333F88AA}" type="presOf" srcId="{245D5A06-643E-441A-800C-AD3A0FAFD3AE}" destId="{FECD4319-3C9F-4844-B2D8-45549E89CBCF}" srcOrd="0" destOrd="0" presId="urn:microsoft.com/office/officeart/2016/7/layout/BasicLinearProcessNumbered"/>
    <dgm:cxn modelId="{C01BDE8B-9ECA-4312-A51B-ADACF611CD14}" type="presOf" srcId="{D6AB6D37-23F2-4293-A4A9-940A63580246}" destId="{A8127AE3-1ED7-4DDD-A2D4-37459416E7FE}" srcOrd="1" destOrd="0" presId="urn:microsoft.com/office/officeart/2016/7/layout/BasicLinearProcessNumbered"/>
    <dgm:cxn modelId="{2D37338E-597A-4302-BB01-54DD335B5540}" type="presOf" srcId="{FFADF158-ED78-478F-BF8B-D4B9DFE7048C}" destId="{189EEE07-8F39-4F1E-A098-4DA416F85D48}" srcOrd="0" destOrd="0" presId="urn:microsoft.com/office/officeart/2016/7/layout/BasicLinearProcessNumbered"/>
    <dgm:cxn modelId="{FB674792-4F69-48AC-8B84-95123444AA4D}" type="presOf" srcId="{D9957384-770C-4133-89B7-F7940AB93F1D}" destId="{5A948D86-8FCA-4A14-B509-86DE5B2A86BC}" srcOrd="1" destOrd="0" presId="urn:microsoft.com/office/officeart/2016/7/layout/BasicLinearProcessNumbered"/>
    <dgm:cxn modelId="{2B87DF99-AD3E-458A-89D5-3BF203A33458}" type="presOf" srcId="{D9957384-770C-4133-89B7-F7940AB93F1D}" destId="{F28FEE09-0B8A-4A0F-BF14-AC4068F03866}" srcOrd="0" destOrd="0" presId="urn:microsoft.com/office/officeart/2016/7/layout/BasicLinearProcessNumbered"/>
    <dgm:cxn modelId="{9449E6A8-ADFE-4350-9AF8-2940E7CEA920}" type="presOf" srcId="{262AF270-F651-47FD-B1FB-72AFB2CB6D05}" destId="{2B31EFF9-7783-4489-9861-BF0C4ABA2A41}" srcOrd="0" destOrd="0" presId="urn:microsoft.com/office/officeart/2016/7/layout/BasicLinearProcessNumbered"/>
    <dgm:cxn modelId="{E046A9AB-B224-495C-AD59-65A3C9D8112F}" type="presOf" srcId="{BB2A73B7-56E6-4360-8CAE-10772872ED16}" destId="{611D11F3-4E5E-4938-9CC4-7E3DAFD34337}" srcOrd="0" destOrd="0" presId="urn:microsoft.com/office/officeart/2016/7/layout/BasicLinearProcessNumbered"/>
    <dgm:cxn modelId="{E35970AC-8559-4B17-80E5-1302CC186140}" type="presOf" srcId="{C1F00575-D2BC-4030-B5C5-363D1B3FFFDC}" destId="{E60ACAAD-2523-4C86-AC7D-45208399705C}" srcOrd="0" destOrd="0" presId="urn:microsoft.com/office/officeart/2016/7/layout/BasicLinearProcessNumbered"/>
    <dgm:cxn modelId="{C68322BE-1B02-41BE-8108-4FE154031741}" type="presOf" srcId="{47C66F35-86F3-4796-BD21-F6C2BCC3F0AB}" destId="{80FF4CDF-2C17-4F6D-9EB2-E8B4EA58D2B7}" srcOrd="1" destOrd="0" presId="urn:microsoft.com/office/officeart/2016/7/layout/BasicLinearProcessNumbered"/>
    <dgm:cxn modelId="{3E3D15C5-83DC-49BF-A655-62342AFC126F}" type="presOf" srcId="{706A405C-E1F4-4224-AD3E-B6A7361C7A46}" destId="{71D6304F-BE19-4B7C-8B0C-224EDD9F698E}" srcOrd="0" destOrd="0" presId="urn:microsoft.com/office/officeart/2016/7/layout/BasicLinearProcessNumbered"/>
    <dgm:cxn modelId="{267464C5-0E85-4D54-BA28-D21E0C7F6C25}" type="presOf" srcId="{47C66F35-86F3-4796-BD21-F6C2BCC3F0AB}" destId="{388FA0B6-DE69-40E4-8440-0FE5D097BF57}" srcOrd="0" destOrd="0" presId="urn:microsoft.com/office/officeart/2016/7/layout/BasicLinearProcessNumbered"/>
    <dgm:cxn modelId="{D09CB1C7-BF3A-4C2C-B3BA-9CADB8FFBA89}" type="presOf" srcId="{FFADF158-ED78-478F-BF8B-D4B9DFE7048C}" destId="{ACFE83E7-8C27-4DFE-AF98-680E65A96D9D}" srcOrd="1" destOrd="0" presId="urn:microsoft.com/office/officeart/2016/7/layout/BasicLinearProcessNumbered"/>
    <dgm:cxn modelId="{E93D64D0-0F0A-4A69-991C-935874F90E36}" type="presOf" srcId="{2262B631-C124-42AE-9EF2-83AE8F7314DA}" destId="{1123ACB3-07B9-4B11-9B3F-ED1302201473}" srcOrd="0" destOrd="0" presId="urn:microsoft.com/office/officeart/2016/7/layout/BasicLinearProcessNumbered"/>
    <dgm:cxn modelId="{A03979E4-2BBE-4B60-A431-1098D83B6F8E}" srcId="{2262B631-C124-42AE-9EF2-83AE8F7314DA}" destId="{706A405C-E1F4-4224-AD3E-B6A7361C7A46}" srcOrd="4" destOrd="0" parTransId="{7AB3EA78-21CD-4C75-8B9D-6D98AE59A3D2}" sibTransId="{44D1A146-58A8-4D54-B026-4BF042B9C994}"/>
    <dgm:cxn modelId="{BDA2FAE5-F44A-41B5-88EF-DFDFFB692D14}" type="presOf" srcId="{E53C6ADA-D025-49C2-B390-C59BB23F3C58}" destId="{766C297F-4665-4EC0-85E7-E7CD9F9F3691}" srcOrd="0" destOrd="0" presId="urn:microsoft.com/office/officeart/2016/7/layout/BasicLinearProcessNumbered"/>
    <dgm:cxn modelId="{D45AC3FC-2B42-45E3-8831-3D2D0AE6A114}" srcId="{2262B631-C124-42AE-9EF2-83AE8F7314DA}" destId="{245D5A06-643E-441A-800C-AD3A0FAFD3AE}" srcOrd="0" destOrd="0" parTransId="{9929C1F3-CA20-4EE2-888C-5C5529E4369C}" sibTransId="{318B6489-406B-4564-8F11-7E61AFC8D599}"/>
    <dgm:cxn modelId="{1599D881-1BF3-417D-B6E7-471ED3EE41A0}" type="presParOf" srcId="{1123ACB3-07B9-4B11-9B3F-ED1302201473}" destId="{C6177D93-5E33-4672-98E2-E522E4725FCB}" srcOrd="0" destOrd="0" presId="urn:microsoft.com/office/officeart/2016/7/layout/BasicLinearProcessNumbered"/>
    <dgm:cxn modelId="{C3BB92DB-1913-4498-A7DD-41AD57A594B1}" type="presParOf" srcId="{C6177D93-5E33-4672-98E2-E522E4725FCB}" destId="{FECD4319-3C9F-4844-B2D8-45549E89CBCF}" srcOrd="0" destOrd="0" presId="urn:microsoft.com/office/officeart/2016/7/layout/BasicLinearProcessNumbered"/>
    <dgm:cxn modelId="{51E99EE3-AA04-41D2-A8F9-0E59DAD51B2D}" type="presParOf" srcId="{C6177D93-5E33-4672-98E2-E522E4725FCB}" destId="{E980CE04-AB53-41B2-9F6F-AA5D6A2C1ADB}" srcOrd="1" destOrd="0" presId="urn:microsoft.com/office/officeart/2016/7/layout/BasicLinearProcessNumbered"/>
    <dgm:cxn modelId="{64118C53-1583-4BA3-A41A-DA9FBF530F0E}" type="presParOf" srcId="{C6177D93-5E33-4672-98E2-E522E4725FCB}" destId="{CEEA2FB4-0814-4FA3-BDC4-D605C021CA2D}" srcOrd="2" destOrd="0" presId="urn:microsoft.com/office/officeart/2016/7/layout/BasicLinearProcessNumbered"/>
    <dgm:cxn modelId="{1FC37739-9B5A-45F3-919E-926397A34D36}" type="presParOf" srcId="{C6177D93-5E33-4672-98E2-E522E4725FCB}" destId="{8AA8EC72-2C1B-4BF2-985F-A016252A765F}" srcOrd="3" destOrd="0" presId="urn:microsoft.com/office/officeart/2016/7/layout/BasicLinearProcessNumbered"/>
    <dgm:cxn modelId="{829AFC03-660B-42B5-8F6D-9D81DCA35A0E}" type="presParOf" srcId="{1123ACB3-07B9-4B11-9B3F-ED1302201473}" destId="{827A86E8-3FF3-4E15-B11A-6D9256FFE897}" srcOrd="1" destOrd="0" presId="urn:microsoft.com/office/officeart/2016/7/layout/BasicLinearProcessNumbered"/>
    <dgm:cxn modelId="{D4873C67-572B-4220-8E24-98B1258C9BA5}" type="presParOf" srcId="{1123ACB3-07B9-4B11-9B3F-ED1302201473}" destId="{03875037-B080-4E92-9D66-63AFC66E9465}" srcOrd="2" destOrd="0" presId="urn:microsoft.com/office/officeart/2016/7/layout/BasicLinearProcessNumbered"/>
    <dgm:cxn modelId="{23198F03-5F91-4C34-AAA1-12146F470FCF}" type="presParOf" srcId="{03875037-B080-4E92-9D66-63AFC66E9465}" destId="{045F1685-B9C2-4AC9-B151-EBF86322B621}" srcOrd="0" destOrd="0" presId="urn:microsoft.com/office/officeart/2016/7/layout/BasicLinearProcessNumbered"/>
    <dgm:cxn modelId="{9074E5E8-EAFC-4D5C-9F99-CC846F823D0F}" type="presParOf" srcId="{03875037-B080-4E92-9D66-63AFC66E9465}" destId="{2B31EFF9-7783-4489-9861-BF0C4ABA2A41}" srcOrd="1" destOrd="0" presId="urn:microsoft.com/office/officeart/2016/7/layout/BasicLinearProcessNumbered"/>
    <dgm:cxn modelId="{89C93B50-3F79-4038-8B82-0DEDC7B6D2C0}" type="presParOf" srcId="{03875037-B080-4E92-9D66-63AFC66E9465}" destId="{FD31A016-1A07-4BF1-A6AB-31887A8AA2CC}" srcOrd="2" destOrd="0" presId="urn:microsoft.com/office/officeart/2016/7/layout/BasicLinearProcessNumbered"/>
    <dgm:cxn modelId="{83170599-06DE-46CE-ABB8-83691F5EE52D}" type="presParOf" srcId="{03875037-B080-4E92-9D66-63AFC66E9465}" destId="{2B3A1B67-51D0-4C99-8F4E-E2FA2791E2BA}" srcOrd="3" destOrd="0" presId="urn:microsoft.com/office/officeart/2016/7/layout/BasicLinearProcessNumbered"/>
    <dgm:cxn modelId="{7E9E0C20-B04D-48C5-A953-BA2D7241277E}" type="presParOf" srcId="{1123ACB3-07B9-4B11-9B3F-ED1302201473}" destId="{FE839ECE-0D2B-466A-81DD-9E48B1F9CFCE}" srcOrd="3" destOrd="0" presId="urn:microsoft.com/office/officeart/2016/7/layout/BasicLinearProcessNumbered"/>
    <dgm:cxn modelId="{31FFD96F-8E52-4931-8159-F7F8203A854B}" type="presParOf" srcId="{1123ACB3-07B9-4B11-9B3F-ED1302201473}" destId="{31D49F5B-3F84-49CB-B36A-8071AD65938E}" srcOrd="4" destOrd="0" presId="urn:microsoft.com/office/officeart/2016/7/layout/BasicLinearProcessNumbered"/>
    <dgm:cxn modelId="{3379EC48-9F96-4ABB-93E0-917307B947D4}" type="presParOf" srcId="{31D49F5B-3F84-49CB-B36A-8071AD65938E}" destId="{189EEE07-8F39-4F1E-A098-4DA416F85D48}" srcOrd="0" destOrd="0" presId="urn:microsoft.com/office/officeart/2016/7/layout/BasicLinearProcessNumbered"/>
    <dgm:cxn modelId="{0EC8785F-AF5A-4C49-9720-0E76F753B08B}" type="presParOf" srcId="{31D49F5B-3F84-49CB-B36A-8071AD65938E}" destId="{6C5A59A6-5DB9-4173-8C13-163C3163053D}" srcOrd="1" destOrd="0" presId="urn:microsoft.com/office/officeart/2016/7/layout/BasicLinearProcessNumbered"/>
    <dgm:cxn modelId="{60CD3DFE-7133-483C-A6F4-F686C1FD7891}" type="presParOf" srcId="{31D49F5B-3F84-49CB-B36A-8071AD65938E}" destId="{A5AA4197-3032-467C-B1E6-93E0320F3E00}" srcOrd="2" destOrd="0" presId="urn:microsoft.com/office/officeart/2016/7/layout/BasicLinearProcessNumbered"/>
    <dgm:cxn modelId="{52C21335-2055-485D-93BF-586F6DFD31F1}" type="presParOf" srcId="{31D49F5B-3F84-49CB-B36A-8071AD65938E}" destId="{ACFE83E7-8C27-4DFE-AF98-680E65A96D9D}" srcOrd="3" destOrd="0" presId="urn:microsoft.com/office/officeart/2016/7/layout/BasicLinearProcessNumbered"/>
    <dgm:cxn modelId="{0F7448B3-2822-4400-81C1-D542204F854C}" type="presParOf" srcId="{1123ACB3-07B9-4B11-9B3F-ED1302201473}" destId="{5F8A000E-9DF9-4713-A79A-28FCF245F7CE}" srcOrd="5" destOrd="0" presId="urn:microsoft.com/office/officeart/2016/7/layout/BasicLinearProcessNumbered"/>
    <dgm:cxn modelId="{7594D273-75AE-4A5E-8EFF-4D2051A36576}" type="presParOf" srcId="{1123ACB3-07B9-4B11-9B3F-ED1302201473}" destId="{FE16BAC6-DFFC-4B80-9F12-783A8C619961}" srcOrd="6" destOrd="0" presId="urn:microsoft.com/office/officeart/2016/7/layout/BasicLinearProcessNumbered"/>
    <dgm:cxn modelId="{6238533B-2C8E-4F54-A502-FE884267515B}" type="presParOf" srcId="{FE16BAC6-DFFC-4B80-9F12-783A8C619961}" destId="{611D11F3-4E5E-4938-9CC4-7E3DAFD34337}" srcOrd="0" destOrd="0" presId="urn:microsoft.com/office/officeart/2016/7/layout/BasicLinearProcessNumbered"/>
    <dgm:cxn modelId="{37D696F0-94BB-40C8-B0A3-3D0626560E4D}" type="presParOf" srcId="{FE16BAC6-DFFC-4B80-9F12-783A8C619961}" destId="{766C297F-4665-4EC0-85E7-E7CD9F9F3691}" srcOrd="1" destOrd="0" presId="urn:microsoft.com/office/officeart/2016/7/layout/BasicLinearProcessNumbered"/>
    <dgm:cxn modelId="{E7AEBEE0-801A-43CC-8EDE-5AF92AC30506}" type="presParOf" srcId="{FE16BAC6-DFFC-4B80-9F12-783A8C619961}" destId="{9961E0DA-4F9F-4CC4-B947-93514F6FAAC6}" srcOrd="2" destOrd="0" presId="urn:microsoft.com/office/officeart/2016/7/layout/BasicLinearProcessNumbered"/>
    <dgm:cxn modelId="{7890ACB0-4E60-48B8-A66D-AB029F0ADCC1}" type="presParOf" srcId="{FE16BAC6-DFFC-4B80-9F12-783A8C619961}" destId="{5602AD79-63EA-432F-B93E-D839EBFB1782}" srcOrd="3" destOrd="0" presId="urn:microsoft.com/office/officeart/2016/7/layout/BasicLinearProcessNumbered"/>
    <dgm:cxn modelId="{15468661-F2C0-49C6-B4C6-D191904707A9}" type="presParOf" srcId="{1123ACB3-07B9-4B11-9B3F-ED1302201473}" destId="{CFD76D1A-BA16-4C31-973A-2ED1F2AA6CA6}" srcOrd="7" destOrd="0" presId="urn:microsoft.com/office/officeart/2016/7/layout/BasicLinearProcessNumbered"/>
    <dgm:cxn modelId="{D7E796E7-7EC1-4E5B-9379-0041AEC4DE3F}" type="presParOf" srcId="{1123ACB3-07B9-4B11-9B3F-ED1302201473}" destId="{DDCD1FA7-6194-424C-93F4-AB6372918CEA}" srcOrd="8" destOrd="0" presId="urn:microsoft.com/office/officeart/2016/7/layout/BasicLinearProcessNumbered"/>
    <dgm:cxn modelId="{95B0DC24-00EE-43CF-B320-7F183A172853}" type="presParOf" srcId="{DDCD1FA7-6194-424C-93F4-AB6372918CEA}" destId="{71D6304F-BE19-4B7C-8B0C-224EDD9F698E}" srcOrd="0" destOrd="0" presId="urn:microsoft.com/office/officeart/2016/7/layout/BasicLinearProcessNumbered"/>
    <dgm:cxn modelId="{23E53D24-0EF3-4601-8042-AD2EE69C7A05}" type="presParOf" srcId="{DDCD1FA7-6194-424C-93F4-AB6372918CEA}" destId="{D5688FCE-C7EB-4722-8271-184ED3C68120}" srcOrd="1" destOrd="0" presId="urn:microsoft.com/office/officeart/2016/7/layout/BasicLinearProcessNumbered"/>
    <dgm:cxn modelId="{9801D013-546B-4F31-9814-A07EACDDA8F2}" type="presParOf" srcId="{DDCD1FA7-6194-424C-93F4-AB6372918CEA}" destId="{62AA4CE6-9ABF-47E5-A761-67E2308A4BB4}" srcOrd="2" destOrd="0" presId="urn:microsoft.com/office/officeart/2016/7/layout/BasicLinearProcessNumbered"/>
    <dgm:cxn modelId="{D1330996-9803-43F3-A662-2B9E329D8DA5}" type="presParOf" srcId="{DDCD1FA7-6194-424C-93F4-AB6372918CEA}" destId="{A01EF3E9-2420-45C5-882E-9625B1B1DAEB}" srcOrd="3" destOrd="0" presId="urn:microsoft.com/office/officeart/2016/7/layout/BasicLinearProcessNumbered"/>
    <dgm:cxn modelId="{78E9DBBC-B680-4D4B-AF9D-01D6CD7C07EB}" type="presParOf" srcId="{1123ACB3-07B9-4B11-9B3F-ED1302201473}" destId="{33DBD24F-3931-4DB8-AB05-65D161390672}" srcOrd="9" destOrd="0" presId="urn:microsoft.com/office/officeart/2016/7/layout/BasicLinearProcessNumbered"/>
    <dgm:cxn modelId="{5F5DF6E0-5E6E-414B-963E-5E5FA4A4909D}" type="presParOf" srcId="{1123ACB3-07B9-4B11-9B3F-ED1302201473}" destId="{B1E5EBB7-F832-4414-891A-7E9A4D415F1A}" srcOrd="10" destOrd="0" presId="urn:microsoft.com/office/officeart/2016/7/layout/BasicLinearProcessNumbered"/>
    <dgm:cxn modelId="{4EBCF194-C915-469D-8517-17536BDCE83E}" type="presParOf" srcId="{B1E5EBB7-F832-4414-891A-7E9A4D415F1A}" destId="{46BC587C-3D2D-411B-BC57-3396E08D0C8D}" srcOrd="0" destOrd="0" presId="urn:microsoft.com/office/officeart/2016/7/layout/BasicLinearProcessNumbered"/>
    <dgm:cxn modelId="{E81C3778-CD8C-4B98-901E-303AE1D944B9}" type="presParOf" srcId="{B1E5EBB7-F832-4414-891A-7E9A4D415F1A}" destId="{6E1541EE-DF3A-4048-A9A2-57676276384E}" srcOrd="1" destOrd="0" presId="urn:microsoft.com/office/officeart/2016/7/layout/BasicLinearProcessNumbered"/>
    <dgm:cxn modelId="{B616297F-141E-4FA5-B72F-0A7CD3C78F54}" type="presParOf" srcId="{B1E5EBB7-F832-4414-891A-7E9A4D415F1A}" destId="{CA90B4CA-64B0-49AE-BBB9-0FB00555C495}" srcOrd="2" destOrd="0" presId="urn:microsoft.com/office/officeart/2016/7/layout/BasicLinearProcessNumbered"/>
    <dgm:cxn modelId="{923308D1-7D1A-438A-A4A0-742123052492}" type="presParOf" srcId="{B1E5EBB7-F832-4414-891A-7E9A4D415F1A}" destId="{A8127AE3-1ED7-4DDD-A2D4-37459416E7FE}" srcOrd="3" destOrd="0" presId="urn:microsoft.com/office/officeart/2016/7/layout/BasicLinearProcessNumbered"/>
    <dgm:cxn modelId="{AD56FEDE-2FE3-441E-A21B-9C8B5734CD00}" type="presParOf" srcId="{1123ACB3-07B9-4B11-9B3F-ED1302201473}" destId="{501C47B4-6486-430F-B235-0A7BF445BB8B}" srcOrd="11" destOrd="0" presId="urn:microsoft.com/office/officeart/2016/7/layout/BasicLinearProcessNumbered"/>
    <dgm:cxn modelId="{5D5BC25C-DEF8-418E-92EF-079AAB317BF6}" type="presParOf" srcId="{1123ACB3-07B9-4B11-9B3F-ED1302201473}" destId="{84B97AC2-3D03-4476-9610-BED8978198AA}" srcOrd="12" destOrd="0" presId="urn:microsoft.com/office/officeart/2016/7/layout/BasicLinearProcessNumbered"/>
    <dgm:cxn modelId="{99FBF4BC-F971-4B23-8DFE-EE9E242B5FBE}" type="presParOf" srcId="{84B97AC2-3D03-4476-9610-BED8978198AA}" destId="{388FA0B6-DE69-40E4-8440-0FE5D097BF57}" srcOrd="0" destOrd="0" presId="urn:microsoft.com/office/officeart/2016/7/layout/BasicLinearProcessNumbered"/>
    <dgm:cxn modelId="{AFBA04F8-471B-4430-9426-81F3FDE4D56F}" type="presParOf" srcId="{84B97AC2-3D03-4476-9610-BED8978198AA}" destId="{E60ACAAD-2523-4C86-AC7D-45208399705C}" srcOrd="1" destOrd="0" presId="urn:microsoft.com/office/officeart/2016/7/layout/BasicLinearProcessNumbered"/>
    <dgm:cxn modelId="{2F9F2F3A-6AB7-4E8B-A1E6-FF31531D880C}" type="presParOf" srcId="{84B97AC2-3D03-4476-9610-BED8978198AA}" destId="{62BEE6AC-ABA5-45D9-B2B2-10BF90B8CED9}" srcOrd="2" destOrd="0" presId="urn:microsoft.com/office/officeart/2016/7/layout/BasicLinearProcessNumbered"/>
    <dgm:cxn modelId="{97EA0ED8-95BB-4EB0-8D16-D567979B9061}" type="presParOf" srcId="{84B97AC2-3D03-4476-9610-BED8978198AA}" destId="{80FF4CDF-2C17-4F6D-9EB2-E8B4EA58D2B7}" srcOrd="3" destOrd="0" presId="urn:microsoft.com/office/officeart/2016/7/layout/BasicLinearProcessNumbered"/>
    <dgm:cxn modelId="{45A54799-2D9E-4733-9CA0-0BD3D567A504}" type="presParOf" srcId="{1123ACB3-07B9-4B11-9B3F-ED1302201473}" destId="{63EDB116-3D8B-491D-AEFC-90009046AC61}" srcOrd="13" destOrd="0" presId="urn:microsoft.com/office/officeart/2016/7/layout/BasicLinearProcessNumbered"/>
    <dgm:cxn modelId="{FDE87BE9-9963-456F-815E-7EFEBDC39DFF}" type="presParOf" srcId="{1123ACB3-07B9-4B11-9B3F-ED1302201473}" destId="{DC3CA415-2651-421F-A1BB-21E3C3D6F725}" srcOrd="14" destOrd="0" presId="urn:microsoft.com/office/officeart/2016/7/layout/BasicLinearProcessNumbered"/>
    <dgm:cxn modelId="{DE8A9E24-7871-4996-8325-AABCC0122834}" type="presParOf" srcId="{DC3CA415-2651-421F-A1BB-21E3C3D6F725}" destId="{F28FEE09-0B8A-4A0F-BF14-AC4068F03866}" srcOrd="0" destOrd="0" presId="urn:microsoft.com/office/officeart/2016/7/layout/BasicLinearProcessNumbered"/>
    <dgm:cxn modelId="{ACF65DBF-C0AB-4307-8991-B8793279BA2F}" type="presParOf" srcId="{DC3CA415-2651-421F-A1BB-21E3C3D6F725}" destId="{847D665E-4CCF-4CAA-9B0A-D1B9CFDC8B55}" srcOrd="1" destOrd="0" presId="urn:microsoft.com/office/officeart/2016/7/layout/BasicLinearProcessNumbered"/>
    <dgm:cxn modelId="{17DA0C79-6EF2-4F88-819E-84ED3DD39D97}" type="presParOf" srcId="{DC3CA415-2651-421F-A1BB-21E3C3D6F725}" destId="{482983CB-FE25-4CE8-B6A6-63EF996918E9}" srcOrd="2" destOrd="0" presId="urn:microsoft.com/office/officeart/2016/7/layout/BasicLinearProcessNumbered"/>
    <dgm:cxn modelId="{4F33DA5C-1072-4AF0-AC92-9EBFAC8D7566}" type="presParOf" srcId="{DC3CA415-2651-421F-A1BB-21E3C3D6F725}" destId="{5A948D86-8FCA-4A14-B509-86DE5B2A86BC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8EAB496-E0BD-42F1-A60C-029627B2FA7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C78A594-3596-4067-89DC-C2F191A3D0FE}">
      <dgm:prSet/>
      <dgm:spPr/>
      <dgm:t>
        <a:bodyPr/>
        <a:lstStyle/>
        <a:p>
          <a:r>
            <a:rPr lang="en-US"/>
            <a:t>Event handlers are similar to 'Chain of Command'. They allow custom code to be added around the base Microsoft code. </a:t>
          </a:r>
        </a:p>
      </dgm:t>
    </dgm:pt>
    <dgm:pt modelId="{80E4BA55-C6AC-4DD7-AB5C-227D4064999C}" type="parTrans" cxnId="{23D9A7A4-4312-4EF4-B9D5-FFC69DFF6FCA}">
      <dgm:prSet/>
      <dgm:spPr/>
      <dgm:t>
        <a:bodyPr/>
        <a:lstStyle/>
        <a:p>
          <a:endParaRPr lang="en-US"/>
        </a:p>
      </dgm:t>
    </dgm:pt>
    <dgm:pt modelId="{C92915EA-DDAF-4245-B45F-ABDB2DC3BA9F}" type="sibTrans" cxnId="{23D9A7A4-4312-4EF4-B9D5-FFC69DFF6FCA}">
      <dgm:prSet/>
      <dgm:spPr/>
      <dgm:t>
        <a:bodyPr/>
        <a:lstStyle/>
        <a:p>
          <a:endParaRPr lang="en-US"/>
        </a:p>
      </dgm:t>
    </dgm:pt>
    <dgm:pt modelId="{4A7CB9BB-2566-480C-8F62-D78A52822701}">
      <dgm:prSet/>
      <dgm:spPr/>
      <dgm:t>
        <a:bodyPr/>
        <a:lstStyle/>
        <a:p>
          <a:r>
            <a:rPr lang="en-US"/>
            <a:t>Interestingly, different developers may like using one technique over than the other. This is often based on which technique they learned first and which one they are most comfortable writing. </a:t>
          </a:r>
        </a:p>
      </dgm:t>
    </dgm:pt>
    <dgm:pt modelId="{C88DABBC-A356-412A-BE48-8A9BBC33FFE4}" type="parTrans" cxnId="{AFA50CA9-458A-484B-9A1C-3E01DC6CFB6E}">
      <dgm:prSet/>
      <dgm:spPr/>
      <dgm:t>
        <a:bodyPr/>
        <a:lstStyle/>
        <a:p>
          <a:endParaRPr lang="en-US"/>
        </a:p>
      </dgm:t>
    </dgm:pt>
    <dgm:pt modelId="{034B689B-5988-44E9-A6A1-4502E85EB8AC}" type="sibTrans" cxnId="{AFA50CA9-458A-484B-9A1C-3E01DC6CFB6E}">
      <dgm:prSet/>
      <dgm:spPr/>
      <dgm:t>
        <a:bodyPr/>
        <a:lstStyle/>
        <a:p>
          <a:endParaRPr lang="en-US"/>
        </a:p>
      </dgm:t>
    </dgm:pt>
    <dgm:pt modelId="{7537A67D-46A1-4EA9-8AD4-E6D52620CA82}">
      <dgm:prSet/>
      <dgm:spPr/>
      <dgm:t>
        <a:bodyPr/>
        <a:lstStyle/>
        <a:p>
          <a:r>
            <a:rPr lang="en-US"/>
            <a:t>In my opinion, Chain of Command is easier to write and is more readable. </a:t>
          </a:r>
        </a:p>
      </dgm:t>
    </dgm:pt>
    <dgm:pt modelId="{70CEC45D-3D70-4EF6-A5F7-5059A8EB9EBE}" type="parTrans" cxnId="{20A4349A-C7AD-46FA-B5A5-A534B4012A22}">
      <dgm:prSet/>
      <dgm:spPr/>
      <dgm:t>
        <a:bodyPr/>
        <a:lstStyle/>
        <a:p>
          <a:endParaRPr lang="en-US"/>
        </a:p>
      </dgm:t>
    </dgm:pt>
    <dgm:pt modelId="{C6B78CA1-10AC-4B2F-888E-67CDC3BABD06}" type="sibTrans" cxnId="{20A4349A-C7AD-46FA-B5A5-A534B4012A22}">
      <dgm:prSet/>
      <dgm:spPr/>
      <dgm:t>
        <a:bodyPr/>
        <a:lstStyle/>
        <a:p>
          <a:endParaRPr lang="en-US"/>
        </a:p>
      </dgm:t>
    </dgm:pt>
    <dgm:pt modelId="{3300AB41-24CA-48AE-8C81-921CAC72FA89}">
      <dgm:prSet/>
      <dgm:spPr/>
      <dgm:t>
        <a:bodyPr/>
        <a:lstStyle/>
        <a:p>
          <a:r>
            <a:rPr lang="en-US"/>
            <a:t>Therefore, my recommendation is that you learn both, so that you recognize Event Handlers when you see it. </a:t>
          </a:r>
        </a:p>
      </dgm:t>
    </dgm:pt>
    <dgm:pt modelId="{F462A99B-C3A2-40D3-A647-3258800643F3}" type="parTrans" cxnId="{6FC521E0-0948-47A5-A7E9-51DCC730FB49}">
      <dgm:prSet/>
      <dgm:spPr/>
      <dgm:t>
        <a:bodyPr/>
        <a:lstStyle/>
        <a:p>
          <a:endParaRPr lang="en-US"/>
        </a:p>
      </dgm:t>
    </dgm:pt>
    <dgm:pt modelId="{8D1A41B4-3036-4983-AFFE-9DA6EEBD2FE3}" type="sibTrans" cxnId="{6FC521E0-0948-47A5-A7E9-51DCC730FB49}">
      <dgm:prSet/>
      <dgm:spPr/>
      <dgm:t>
        <a:bodyPr/>
        <a:lstStyle/>
        <a:p>
          <a:endParaRPr lang="en-US"/>
        </a:p>
      </dgm:t>
    </dgm:pt>
    <dgm:pt modelId="{8E07D829-99FC-4924-B370-180E72C1FB52}">
      <dgm:prSet/>
      <dgm:spPr/>
      <dgm:t>
        <a:bodyPr/>
        <a:lstStyle/>
        <a:p>
          <a:r>
            <a:rPr lang="en-US"/>
            <a:t>However, I would recommend always use Chain of Command when you write new code.</a:t>
          </a:r>
        </a:p>
      </dgm:t>
    </dgm:pt>
    <dgm:pt modelId="{525D1DBB-FEB6-45F7-9E65-462F942AF07B}" type="parTrans" cxnId="{94E5D76C-5D98-41EC-A70A-D773456B0B96}">
      <dgm:prSet/>
      <dgm:spPr/>
      <dgm:t>
        <a:bodyPr/>
        <a:lstStyle/>
        <a:p>
          <a:endParaRPr lang="en-US"/>
        </a:p>
      </dgm:t>
    </dgm:pt>
    <dgm:pt modelId="{D79510E1-223E-40E2-89A2-B8204EC9A22A}" type="sibTrans" cxnId="{94E5D76C-5D98-41EC-A70A-D773456B0B96}">
      <dgm:prSet/>
      <dgm:spPr/>
      <dgm:t>
        <a:bodyPr/>
        <a:lstStyle/>
        <a:p>
          <a:endParaRPr lang="en-US"/>
        </a:p>
      </dgm:t>
    </dgm:pt>
    <dgm:pt modelId="{ED12C0F0-CFC3-42C7-A973-6E1C76E83BF8}" type="pres">
      <dgm:prSet presAssocID="{18EAB496-E0BD-42F1-A60C-029627B2FA70}" presName="diagram" presStyleCnt="0">
        <dgm:presLayoutVars>
          <dgm:dir/>
          <dgm:resizeHandles val="exact"/>
        </dgm:presLayoutVars>
      </dgm:prSet>
      <dgm:spPr/>
    </dgm:pt>
    <dgm:pt modelId="{7B910954-3395-4E5A-AF1B-17B4F94F81EB}" type="pres">
      <dgm:prSet presAssocID="{FC78A594-3596-4067-89DC-C2F191A3D0FE}" presName="node" presStyleLbl="node1" presStyleIdx="0" presStyleCnt="5">
        <dgm:presLayoutVars>
          <dgm:bulletEnabled val="1"/>
        </dgm:presLayoutVars>
      </dgm:prSet>
      <dgm:spPr/>
    </dgm:pt>
    <dgm:pt modelId="{D14B1B77-C9C4-4E95-A692-E5517FBD7658}" type="pres">
      <dgm:prSet presAssocID="{C92915EA-DDAF-4245-B45F-ABDB2DC3BA9F}" presName="sibTrans" presStyleCnt="0"/>
      <dgm:spPr/>
    </dgm:pt>
    <dgm:pt modelId="{4A98D556-6B9A-4841-9E86-22776EC01FBB}" type="pres">
      <dgm:prSet presAssocID="{4A7CB9BB-2566-480C-8F62-D78A52822701}" presName="node" presStyleLbl="node1" presStyleIdx="1" presStyleCnt="5">
        <dgm:presLayoutVars>
          <dgm:bulletEnabled val="1"/>
        </dgm:presLayoutVars>
      </dgm:prSet>
      <dgm:spPr/>
    </dgm:pt>
    <dgm:pt modelId="{398918DD-CF85-43F6-985D-0837C309DCE6}" type="pres">
      <dgm:prSet presAssocID="{034B689B-5988-44E9-A6A1-4502E85EB8AC}" presName="sibTrans" presStyleCnt="0"/>
      <dgm:spPr/>
    </dgm:pt>
    <dgm:pt modelId="{63E7208F-8DB3-4580-B4D1-BD634963F2BD}" type="pres">
      <dgm:prSet presAssocID="{7537A67D-46A1-4EA9-8AD4-E6D52620CA82}" presName="node" presStyleLbl="node1" presStyleIdx="2" presStyleCnt="5">
        <dgm:presLayoutVars>
          <dgm:bulletEnabled val="1"/>
        </dgm:presLayoutVars>
      </dgm:prSet>
      <dgm:spPr/>
    </dgm:pt>
    <dgm:pt modelId="{572AAAE6-5576-4518-A113-AFE961EA435B}" type="pres">
      <dgm:prSet presAssocID="{C6B78CA1-10AC-4B2F-888E-67CDC3BABD06}" presName="sibTrans" presStyleCnt="0"/>
      <dgm:spPr/>
    </dgm:pt>
    <dgm:pt modelId="{1E8DFD0A-0C7C-42D6-8A02-6AF3ED6094DD}" type="pres">
      <dgm:prSet presAssocID="{3300AB41-24CA-48AE-8C81-921CAC72FA89}" presName="node" presStyleLbl="node1" presStyleIdx="3" presStyleCnt="5">
        <dgm:presLayoutVars>
          <dgm:bulletEnabled val="1"/>
        </dgm:presLayoutVars>
      </dgm:prSet>
      <dgm:spPr/>
    </dgm:pt>
    <dgm:pt modelId="{CA66EBD7-9D3C-4C08-8B66-0D43D99A7541}" type="pres">
      <dgm:prSet presAssocID="{8D1A41B4-3036-4983-AFFE-9DA6EEBD2FE3}" presName="sibTrans" presStyleCnt="0"/>
      <dgm:spPr/>
    </dgm:pt>
    <dgm:pt modelId="{312ACEB2-7E5E-459F-8C60-6D31030E9881}" type="pres">
      <dgm:prSet presAssocID="{8E07D829-99FC-4924-B370-180E72C1FB52}" presName="node" presStyleLbl="node1" presStyleIdx="4" presStyleCnt="5">
        <dgm:presLayoutVars>
          <dgm:bulletEnabled val="1"/>
        </dgm:presLayoutVars>
      </dgm:prSet>
      <dgm:spPr/>
    </dgm:pt>
  </dgm:ptLst>
  <dgm:cxnLst>
    <dgm:cxn modelId="{94E5D76C-5D98-41EC-A70A-D773456B0B96}" srcId="{18EAB496-E0BD-42F1-A60C-029627B2FA70}" destId="{8E07D829-99FC-4924-B370-180E72C1FB52}" srcOrd="4" destOrd="0" parTransId="{525D1DBB-FEB6-45F7-9E65-462F942AF07B}" sibTransId="{D79510E1-223E-40E2-89A2-B8204EC9A22A}"/>
    <dgm:cxn modelId="{2F660F77-C077-4C1E-B0B3-258B6BD6E763}" type="presOf" srcId="{7537A67D-46A1-4EA9-8AD4-E6D52620CA82}" destId="{63E7208F-8DB3-4580-B4D1-BD634963F2BD}" srcOrd="0" destOrd="0" presId="urn:microsoft.com/office/officeart/2005/8/layout/default"/>
    <dgm:cxn modelId="{20A4349A-C7AD-46FA-B5A5-A534B4012A22}" srcId="{18EAB496-E0BD-42F1-A60C-029627B2FA70}" destId="{7537A67D-46A1-4EA9-8AD4-E6D52620CA82}" srcOrd="2" destOrd="0" parTransId="{70CEC45D-3D70-4EF6-A5F7-5059A8EB9EBE}" sibTransId="{C6B78CA1-10AC-4B2F-888E-67CDC3BABD06}"/>
    <dgm:cxn modelId="{23D9A7A4-4312-4EF4-B9D5-FFC69DFF6FCA}" srcId="{18EAB496-E0BD-42F1-A60C-029627B2FA70}" destId="{FC78A594-3596-4067-89DC-C2F191A3D0FE}" srcOrd="0" destOrd="0" parTransId="{80E4BA55-C6AC-4DD7-AB5C-227D4064999C}" sibTransId="{C92915EA-DDAF-4245-B45F-ABDB2DC3BA9F}"/>
    <dgm:cxn modelId="{99527AA5-9772-461A-AAD0-12D1C8DEC09F}" type="presOf" srcId="{8E07D829-99FC-4924-B370-180E72C1FB52}" destId="{312ACEB2-7E5E-459F-8C60-6D31030E9881}" srcOrd="0" destOrd="0" presId="urn:microsoft.com/office/officeart/2005/8/layout/default"/>
    <dgm:cxn modelId="{AFA50CA9-458A-484B-9A1C-3E01DC6CFB6E}" srcId="{18EAB496-E0BD-42F1-A60C-029627B2FA70}" destId="{4A7CB9BB-2566-480C-8F62-D78A52822701}" srcOrd="1" destOrd="0" parTransId="{C88DABBC-A356-412A-BE48-8A9BBC33FFE4}" sibTransId="{034B689B-5988-44E9-A6A1-4502E85EB8AC}"/>
    <dgm:cxn modelId="{F72BF9BE-76DC-44DD-9059-033FBE3C90C0}" type="presOf" srcId="{18EAB496-E0BD-42F1-A60C-029627B2FA70}" destId="{ED12C0F0-CFC3-42C7-A973-6E1C76E83BF8}" srcOrd="0" destOrd="0" presId="urn:microsoft.com/office/officeart/2005/8/layout/default"/>
    <dgm:cxn modelId="{A3B444C7-51A6-45AF-8B81-C65A30DDF31D}" type="presOf" srcId="{3300AB41-24CA-48AE-8C81-921CAC72FA89}" destId="{1E8DFD0A-0C7C-42D6-8A02-6AF3ED6094DD}" srcOrd="0" destOrd="0" presId="urn:microsoft.com/office/officeart/2005/8/layout/default"/>
    <dgm:cxn modelId="{8D72ABDE-3865-4785-98CF-74FE6197C566}" type="presOf" srcId="{4A7CB9BB-2566-480C-8F62-D78A52822701}" destId="{4A98D556-6B9A-4841-9E86-22776EC01FBB}" srcOrd="0" destOrd="0" presId="urn:microsoft.com/office/officeart/2005/8/layout/default"/>
    <dgm:cxn modelId="{6FC521E0-0948-47A5-A7E9-51DCC730FB49}" srcId="{18EAB496-E0BD-42F1-A60C-029627B2FA70}" destId="{3300AB41-24CA-48AE-8C81-921CAC72FA89}" srcOrd="3" destOrd="0" parTransId="{F462A99B-C3A2-40D3-A647-3258800643F3}" sibTransId="{8D1A41B4-3036-4983-AFFE-9DA6EEBD2FE3}"/>
    <dgm:cxn modelId="{0E034AED-8C54-4060-931B-B2571752E679}" type="presOf" srcId="{FC78A594-3596-4067-89DC-C2F191A3D0FE}" destId="{7B910954-3395-4E5A-AF1B-17B4F94F81EB}" srcOrd="0" destOrd="0" presId="urn:microsoft.com/office/officeart/2005/8/layout/default"/>
    <dgm:cxn modelId="{21DDB4BE-2BA3-48EC-9BA2-C86DBDE8E37D}" type="presParOf" srcId="{ED12C0F0-CFC3-42C7-A973-6E1C76E83BF8}" destId="{7B910954-3395-4E5A-AF1B-17B4F94F81EB}" srcOrd="0" destOrd="0" presId="urn:microsoft.com/office/officeart/2005/8/layout/default"/>
    <dgm:cxn modelId="{2ACADB23-05E0-46D7-8842-51827C6332ED}" type="presParOf" srcId="{ED12C0F0-CFC3-42C7-A973-6E1C76E83BF8}" destId="{D14B1B77-C9C4-4E95-A692-E5517FBD7658}" srcOrd="1" destOrd="0" presId="urn:microsoft.com/office/officeart/2005/8/layout/default"/>
    <dgm:cxn modelId="{9B70CFD8-5EAE-4323-8993-668CFCFF9866}" type="presParOf" srcId="{ED12C0F0-CFC3-42C7-A973-6E1C76E83BF8}" destId="{4A98D556-6B9A-4841-9E86-22776EC01FBB}" srcOrd="2" destOrd="0" presId="urn:microsoft.com/office/officeart/2005/8/layout/default"/>
    <dgm:cxn modelId="{2D957C13-D32E-4319-96BA-A2CD4F09DC63}" type="presParOf" srcId="{ED12C0F0-CFC3-42C7-A973-6E1C76E83BF8}" destId="{398918DD-CF85-43F6-985D-0837C309DCE6}" srcOrd="3" destOrd="0" presId="urn:microsoft.com/office/officeart/2005/8/layout/default"/>
    <dgm:cxn modelId="{DA37C3AD-B17D-48B4-B632-F18A4E1948BD}" type="presParOf" srcId="{ED12C0F0-CFC3-42C7-A973-6E1C76E83BF8}" destId="{63E7208F-8DB3-4580-B4D1-BD634963F2BD}" srcOrd="4" destOrd="0" presId="urn:microsoft.com/office/officeart/2005/8/layout/default"/>
    <dgm:cxn modelId="{269FA2CF-E505-4ADB-AF4D-538173E607FE}" type="presParOf" srcId="{ED12C0F0-CFC3-42C7-A973-6E1C76E83BF8}" destId="{572AAAE6-5576-4518-A113-AFE961EA435B}" srcOrd="5" destOrd="0" presId="urn:microsoft.com/office/officeart/2005/8/layout/default"/>
    <dgm:cxn modelId="{40A4FDE5-535E-4C2D-91D1-CEBED33515F8}" type="presParOf" srcId="{ED12C0F0-CFC3-42C7-A973-6E1C76E83BF8}" destId="{1E8DFD0A-0C7C-42D6-8A02-6AF3ED6094DD}" srcOrd="6" destOrd="0" presId="urn:microsoft.com/office/officeart/2005/8/layout/default"/>
    <dgm:cxn modelId="{16804646-2534-4402-8FF7-D986CEDFEC42}" type="presParOf" srcId="{ED12C0F0-CFC3-42C7-A973-6E1C76E83BF8}" destId="{CA66EBD7-9D3C-4C08-8B66-0D43D99A7541}" srcOrd="7" destOrd="0" presId="urn:microsoft.com/office/officeart/2005/8/layout/default"/>
    <dgm:cxn modelId="{80FEA3A3-6489-4F78-AC52-92D1AF7E46DE}" type="presParOf" srcId="{ED12C0F0-CFC3-42C7-A973-6E1C76E83BF8}" destId="{312ACEB2-7E5E-459F-8C60-6D31030E9881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07FA683-C373-421B-B8BC-AF66C23AEC1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72E3DF30-C4EB-4160-8234-A790DF986C04}">
      <dgm:prSet/>
      <dgm:spPr/>
      <dgm:t>
        <a:bodyPr/>
        <a:lstStyle/>
        <a:p>
          <a:r>
            <a:rPr lang="en-US" baseline="0"/>
            <a:t>More .NET devs than X++ devs</a:t>
          </a:r>
          <a:endParaRPr lang="en-US"/>
        </a:p>
      </dgm:t>
    </dgm:pt>
    <dgm:pt modelId="{BA39B5C5-8A25-49BB-A460-C1997E1332F6}" type="parTrans" cxnId="{04510CAE-BAB2-44B0-8994-00F704DB1BAE}">
      <dgm:prSet/>
      <dgm:spPr/>
      <dgm:t>
        <a:bodyPr/>
        <a:lstStyle/>
        <a:p>
          <a:endParaRPr lang="en-US"/>
        </a:p>
      </dgm:t>
    </dgm:pt>
    <dgm:pt modelId="{731BA062-6BD8-436B-AA20-9BB4511EE434}" type="sibTrans" cxnId="{04510CAE-BAB2-44B0-8994-00F704DB1BAE}">
      <dgm:prSet/>
      <dgm:spPr/>
      <dgm:t>
        <a:bodyPr/>
        <a:lstStyle/>
        <a:p>
          <a:endParaRPr lang="en-US"/>
        </a:p>
      </dgm:t>
    </dgm:pt>
    <dgm:pt modelId="{9DD5E2FF-580C-4F64-B1F0-FAA00539016D}">
      <dgm:prSet/>
      <dgm:spPr/>
      <dgm:t>
        <a:bodyPr/>
        <a:lstStyle/>
        <a:p>
          <a:r>
            <a:rPr lang="en-US" baseline="0"/>
            <a:t>.NET intellisense works better than X++</a:t>
          </a:r>
          <a:endParaRPr lang="en-US"/>
        </a:p>
      </dgm:t>
    </dgm:pt>
    <dgm:pt modelId="{346BFD94-867B-47A7-BE48-CDAD8634E385}" type="parTrans" cxnId="{E14C861E-148C-412D-A314-F67A863D654A}">
      <dgm:prSet/>
      <dgm:spPr/>
      <dgm:t>
        <a:bodyPr/>
        <a:lstStyle/>
        <a:p>
          <a:endParaRPr lang="en-US"/>
        </a:p>
      </dgm:t>
    </dgm:pt>
    <dgm:pt modelId="{7157C859-9C3C-4B66-88C6-CD489E682C0F}" type="sibTrans" cxnId="{E14C861E-148C-412D-A314-F67A863D654A}">
      <dgm:prSet/>
      <dgm:spPr/>
      <dgm:t>
        <a:bodyPr/>
        <a:lstStyle/>
        <a:p>
          <a:endParaRPr lang="en-US"/>
        </a:p>
      </dgm:t>
    </dgm:pt>
    <dgm:pt modelId="{15888C27-CC35-42E3-981A-3F288BB1618A}">
      <dgm:prSet/>
      <dgm:spPr/>
      <dgm:t>
        <a:bodyPr/>
        <a:lstStyle/>
        <a:p>
          <a:r>
            <a:rPr lang="en-US" baseline="0"/>
            <a:t>Get all the goodies of .NET Ex: Nuget, LINQ, natively supported by DevOps source control</a:t>
          </a:r>
          <a:endParaRPr lang="en-US"/>
        </a:p>
      </dgm:t>
    </dgm:pt>
    <dgm:pt modelId="{20A2EDF0-9369-4937-804B-B20BCF548A8F}" type="parTrans" cxnId="{58F632CC-1040-49F0-A3CD-D85BDF4A77C6}">
      <dgm:prSet/>
      <dgm:spPr/>
      <dgm:t>
        <a:bodyPr/>
        <a:lstStyle/>
        <a:p>
          <a:endParaRPr lang="en-US"/>
        </a:p>
      </dgm:t>
    </dgm:pt>
    <dgm:pt modelId="{8F8EF05B-F783-4E43-9328-1858A8EA6A1F}" type="sibTrans" cxnId="{58F632CC-1040-49F0-A3CD-D85BDF4A77C6}">
      <dgm:prSet/>
      <dgm:spPr/>
      <dgm:t>
        <a:bodyPr/>
        <a:lstStyle/>
        <a:p>
          <a:endParaRPr lang="en-US"/>
        </a:p>
      </dgm:t>
    </dgm:pt>
    <dgm:pt modelId="{7A8E2853-A38D-4236-9530-408B39C9D83D}">
      <dgm:prSet/>
      <dgm:spPr/>
      <dgm:t>
        <a:bodyPr/>
        <a:lstStyle/>
        <a:p>
          <a:r>
            <a:rPr lang="en-US" baseline="0"/>
            <a:t>.NET collections are much easier to work with</a:t>
          </a:r>
          <a:endParaRPr lang="en-US"/>
        </a:p>
      </dgm:t>
    </dgm:pt>
    <dgm:pt modelId="{16BAFC87-1909-4484-BD60-A5EDC5A4B74D}" type="parTrans" cxnId="{B41B286F-3339-4C3A-8C2F-28C62B134D4E}">
      <dgm:prSet/>
      <dgm:spPr/>
      <dgm:t>
        <a:bodyPr/>
        <a:lstStyle/>
        <a:p>
          <a:endParaRPr lang="en-US"/>
        </a:p>
      </dgm:t>
    </dgm:pt>
    <dgm:pt modelId="{41A0D0CF-A6E5-433E-8650-BBAFE62600D9}" type="sibTrans" cxnId="{B41B286F-3339-4C3A-8C2F-28C62B134D4E}">
      <dgm:prSet/>
      <dgm:spPr/>
      <dgm:t>
        <a:bodyPr/>
        <a:lstStyle/>
        <a:p>
          <a:endParaRPr lang="en-US"/>
        </a:p>
      </dgm:t>
    </dgm:pt>
    <dgm:pt modelId="{4F1877DA-AEAC-4EE8-A2C0-13C0611490B0}" type="pres">
      <dgm:prSet presAssocID="{D07FA683-C373-421B-B8BC-AF66C23AEC13}" presName="linear" presStyleCnt="0">
        <dgm:presLayoutVars>
          <dgm:animLvl val="lvl"/>
          <dgm:resizeHandles val="exact"/>
        </dgm:presLayoutVars>
      </dgm:prSet>
      <dgm:spPr/>
    </dgm:pt>
    <dgm:pt modelId="{DA48D367-57C1-4288-89F0-413F14F81739}" type="pres">
      <dgm:prSet presAssocID="{72E3DF30-C4EB-4160-8234-A790DF986C04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C968D1E2-4F67-4BFD-A1BD-41FD436C5C0B}" type="pres">
      <dgm:prSet presAssocID="{731BA062-6BD8-436B-AA20-9BB4511EE434}" presName="spacer" presStyleCnt="0"/>
      <dgm:spPr/>
    </dgm:pt>
    <dgm:pt modelId="{6D43D160-2C87-4A72-88DB-FAD2118E6038}" type="pres">
      <dgm:prSet presAssocID="{9DD5E2FF-580C-4F64-B1F0-FAA00539016D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FDB6DAF7-181C-4CFE-A031-5BD24B6651B4}" type="pres">
      <dgm:prSet presAssocID="{7157C859-9C3C-4B66-88C6-CD489E682C0F}" presName="spacer" presStyleCnt="0"/>
      <dgm:spPr/>
    </dgm:pt>
    <dgm:pt modelId="{64615E04-8CA5-4739-8E33-0913D938BBD4}" type="pres">
      <dgm:prSet presAssocID="{15888C27-CC35-42E3-981A-3F288BB1618A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37F2985D-3947-4F90-99B3-02BA3E21D34E}" type="pres">
      <dgm:prSet presAssocID="{8F8EF05B-F783-4E43-9328-1858A8EA6A1F}" presName="spacer" presStyleCnt="0"/>
      <dgm:spPr/>
    </dgm:pt>
    <dgm:pt modelId="{67459486-D7A3-431F-920F-24BBC865DDF1}" type="pres">
      <dgm:prSet presAssocID="{7A8E2853-A38D-4236-9530-408B39C9D83D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D21AA70E-3113-4E19-B961-65752BDAF5B0}" type="presOf" srcId="{9DD5E2FF-580C-4F64-B1F0-FAA00539016D}" destId="{6D43D160-2C87-4A72-88DB-FAD2118E6038}" srcOrd="0" destOrd="0" presId="urn:microsoft.com/office/officeart/2005/8/layout/vList2"/>
    <dgm:cxn modelId="{E14C861E-148C-412D-A314-F67A863D654A}" srcId="{D07FA683-C373-421B-B8BC-AF66C23AEC13}" destId="{9DD5E2FF-580C-4F64-B1F0-FAA00539016D}" srcOrd="1" destOrd="0" parTransId="{346BFD94-867B-47A7-BE48-CDAD8634E385}" sibTransId="{7157C859-9C3C-4B66-88C6-CD489E682C0F}"/>
    <dgm:cxn modelId="{9DF42D30-FBD9-4BA6-ABC9-63F2FFB05120}" type="presOf" srcId="{D07FA683-C373-421B-B8BC-AF66C23AEC13}" destId="{4F1877DA-AEAC-4EE8-A2C0-13C0611490B0}" srcOrd="0" destOrd="0" presId="urn:microsoft.com/office/officeart/2005/8/layout/vList2"/>
    <dgm:cxn modelId="{B41B286F-3339-4C3A-8C2F-28C62B134D4E}" srcId="{D07FA683-C373-421B-B8BC-AF66C23AEC13}" destId="{7A8E2853-A38D-4236-9530-408B39C9D83D}" srcOrd="3" destOrd="0" parTransId="{16BAFC87-1909-4484-BD60-A5EDC5A4B74D}" sibTransId="{41A0D0CF-A6E5-433E-8650-BBAFE62600D9}"/>
    <dgm:cxn modelId="{A8B8B67A-3133-49F0-AEEB-EDC0B7F90EA2}" type="presOf" srcId="{7A8E2853-A38D-4236-9530-408B39C9D83D}" destId="{67459486-D7A3-431F-920F-24BBC865DDF1}" srcOrd="0" destOrd="0" presId="urn:microsoft.com/office/officeart/2005/8/layout/vList2"/>
    <dgm:cxn modelId="{88E23199-4B2D-42BB-A5B2-2D94813D71A0}" type="presOf" srcId="{72E3DF30-C4EB-4160-8234-A790DF986C04}" destId="{DA48D367-57C1-4288-89F0-413F14F81739}" srcOrd="0" destOrd="0" presId="urn:microsoft.com/office/officeart/2005/8/layout/vList2"/>
    <dgm:cxn modelId="{04510CAE-BAB2-44B0-8994-00F704DB1BAE}" srcId="{D07FA683-C373-421B-B8BC-AF66C23AEC13}" destId="{72E3DF30-C4EB-4160-8234-A790DF986C04}" srcOrd="0" destOrd="0" parTransId="{BA39B5C5-8A25-49BB-A460-C1997E1332F6}" sibTransId="{731BA062-6BD8-436B-AA20-9BB4511EE434}"/>
    <dgm:cxn modelId="{58F632CC-1040-49F0-A3CD-D85BDF4A77C6}" srcId="{D07FA683-C373-421B-B8BC-AF66C23AEC13}" destId="{15888C27-CC35-42E3-981A-3F288BB1618A}" srcOrd="2" destOrd="0" parTransId="{20A2EDF0-9369-4937-804B-B20BCF548A8F}" sibTransId="{8F8EF05B-F783-4E43-9328-1858A8EA6A1F}"/>
    <dgm:cxn modelId="{13D014E8-6F34-4174-B49F-5FFE8C12BF16}" type="presOf" srcId="{15888C27-CC35-42E3-981A-3F288BB1618A}" destId="{64615E04-8CA5-4739-8E33-0913D938BBD4}" srcOrd="0" destOrd="0" presId="urn:microsoft.com/office/officeart/2005/8/layout/vList2"/>
    <dgm:cxn modelId="{ED6F7125-30FB-466F-BD2A-A7B1CA240896}" type="presParOf" srcId="{4F1877DA-AEAC-4EE8-A2C0-13C0611490B0}" destId="{DA48D367-57C1-4288-89F0-413F14F81739}" srcOrd="0" destOrd="0" presId="urn:microsoft.com/office/officeart/2005/8/layout/vList2"/>
    <dgm:cxn modelId="{AF9C9B63-0985-426D-9A37-C78D0384C408}" type="presParOf" srcId="{4F1877DA-AEAC-4EE8-A2C0-13C0611490B0}" destId="{C968D1E2-4F67-4BFD-A1BD-41FD436C5C0B}" srcOrd="1" destOrd="0" presId="urn:microsoft.com/office/officeart/2005/8/layout/vList2"/>
    <dgm:cxn modelId="{F83D3887-3A37-4DB2-9AE7-EB594820AA59}" type="presParOf" srcId="{4F1877DA-AEAC-4EE8-A2C0-13C0611490B0}" destId="{6D43D160-2C87-4A72-88DB-FAD2118E6038}" srcOrd="2" destOrd="0" presId="urn:microsoft.com/office/officeart/2005/8/layout/vList2"/>
    <dgm:cxn modelId="{369BAADB-A119-461F-8953-512025585D85}" type="presParOf" srcId="{4F1877DA-AEAC-4EE8-A2C0-13C0611490B0}" destId="{FDB6DAF7-181C-4CFE-A031-5BD24B6651B4}" srcOrd="3" destOrd="0" presId="urn:microsoft.com/office/officeart/2005/8/layout/vList2"/>
    <dgm:cxn modelId="{6E5DCD65-A770-4206-A951-5907FADE907C}" type="presParOf" srcId="{4F1877DA-AEAC-4EE8-A2C0-13C0611490B0}" destId="{64615E04-8CA5-4739-8E33-0913D938BBD4}" srcOrd="4" destOrd="0" presId="urn:microsoft.com/office/officeart/2005/8/layout/vList2"/>
    <dgm:cxn modelId="{71BED118-DB2A-45DF-A9DB-B49339FC79E3}" type="presParOf" srcId="{4F1877DA-AEAC-4EE8-A2C0-13C0611490B0}" destId="{37F2985D-3947-4F90-99B3-02BA3E21D34E}" srcOrd="5" destOrd="0" presId="urn:microsoft.com/office/officeart/2005/8/layout/vList2"/>
    <dgm:cxn modelId="{C9C196D1-6E49-4F96-8732-E29E971E822A}" type="presParOf" srcId="{4F1877DA-AEAC-4EE8-A2C0-13C0611490B0}" destId="{67459486-D7A3-431F-920F-24BBC865DDF1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B73A380-B3ED-4FE4-A87B-8ADCC1AAD9E1}" type="doc">
      <dgm:prSet loTypeId="urn:microsoft.com/office/officeart/2008/layout/LinedList" loCatId="list" qsTypeId="urn:microsoft.com/office/officeart/2005/8/quickstyle/simple5" qsCatId="simple" csTypeId="urn:microsoft.com/office/officeart/2005/8/colors/accent3_2" csCatId="accent3"/>
      <dgm:spPr/>
      <dgm:t>
        <a:bodyPr/>
        <a:lstStyle/>
        <a:p>
          <a:endParaRPr lang="en-US"/>
        </a:p>
      </dgm:t>
    </dgm:pt>
    <dgm:pt modelId="{A931D9FE-BFB9-4BFB-8C97-9D3477CD43D6}">
      <dgm:prSet/>
      <dgm:spPr/>
      <dgm:t>
        <a:bodyPr/>
        <a:lstStyle/>
        <a:p>
          <a:r>
            <a:rPr lang="en-US">
              <a:hlinkClick xmlns:r="http://schemas.openxmlformats.org/officeDocument/2006/relationships" r:id="rId1"/>
            </a:rPr>
            <a:t>How to Utilize a .NET Project Within a D365FO Project</a:t>
          </a:r>
          <a:endParaRPr lang="en-US"/>
        </a:p>
      </dgm:t>
    </dgm:pt>
    <dgm:pt modelId="{CE8C6FC6-0D3A-4515-8F19-835B4A565119}" type="parTrans" cxnId="{194024E5-8AB0-4533-BD92-D91BF6734532}">
      <dgm:prSet/>
      <dgm:spPr/>
      <dgm:t>
        <a:bodyPr/>
        <a:lstStyle/>
        <a:p>
          <a:endParaRPr lang="en-US"/>
        </a:p>
      </dgm:t>
    </dgm:pt>
    <dgm:pt modelId="{07DDC187-5094-48A8-80E9-981DB2ADFCBC}" type="sibTrans" cxnId="{194024E5-8AB0-4533-BD92-D91BF6734532}">
      <dgm:prSet/>
      <dgm:spPr/>
      <dgm:t>
        <a:bodyPr/>
        <a:lstStyle/>
        <a:p>
          <a:endParaRPr lang="en-US"/>
        </a:p>
      </dgm:t>
    </dgm:pt>
    <dgm:pt modelId="{C0245543-9F26-4980-AA89-CBA9457123CC}">
      <dgm:prSet/>
      <dgm:spPr/>
      <dgm:t>
        <a:bodyPr/>
        <a:lstStyle/>
        <a:p>
          <a:r>
            <a:rPr lang="en-US">
              <a:hlinkClick xmlns:r="http://schemas.openxmlformats.org/officeDocument/2006/relationships" r:id="rId2"/>
            </a:rPr>
            <a:t>Changes to X++ Development in D365FO</a:t>
          </a:r>
          <a:endParaRPr lang="en-US"/>
        </a:p>
      </dgm:t>
    </dgm:pt>
    <dgm:pt modelId="{398FEDD6-114A-4D94-8470-6695A76A8A7F}" type="parTrans" cxnId="{B1517B1F-B23B-4370-AF94-9507F258CF42}">
      <dgm:prSet/>
      <dgm:spPr/>
      <dgm:t>
        <a:bodyPr/>
        <a:lstStyle/>
        <a:p>
          <a:endParaRPr lang="en-US"/>
        </a:p>
      </dgm:t>
    </dgm:pt>
    <dgm:pt modelId="{5997A9DC-B945-42A1-97E4-710A60038272}" type="sibTrans" cxnId="{B1517B1F-B23B-4370-AF94-9507F258CF42}">
      <dgm:prSet/>
      <dgm:spPr/>
      <dgm:t>
        <a:bodyPr/>
        <a:lstStyle/>
        <a:p>
          <a:endParaRPr lang="en-US"/>
        </a:p>
      </dgm:t>
    </dgm:pt>
    <dgm:pt modelId="{3B6280E9-3796-46A2-ACB8-094E8AFC89DF}">
      <dgm:prSet/>
      <dgm:spPr/>
      <dgm:t>
        <a:bodyPr/>
        <a:lstStyle/>
        <a:p>
          <a:r>
            <a:rPr lang="en-US">
              <a:hlinkClick xmlns:r="http://schemas.openxmlformats.org/officeDocument/2006/relationships" r:id="rId3"/>
            </a:rPr>
            <a:t>RunAs Method in D365FO</a:t>
          </a:r>
          <a:endParaRPr lang="en-US"/>
        </a:p>
      </dgm:t>
    </dgm:pt>
    <dgm:pt modelId="{D41A226E-A5A4-45FC-B34F-52617C015074}" type="parTrans" cxnId="{E11687D5-97D1-4FEB-9E05-C732FCCB754F}">
      <dgm:prSet/>
      <dgm:spPr/>
      <dgm:t>
        <a:bodyPr/>
        <a:lstStyle/>
        <a:p>
          <a:endParaRPr lang="en-US"/>
        </a:p>
      </dgm:t>
    </dgm:pt>
    <dgm:pt modelId="{3D9F23EE-8E1C-488A-8ACD-40D7EB8A89FF}" type="sibTrans" cxnId="{E11687D5-97D1-4FEB-9E05-C732FCCB754F}">
      <dgm:prSet/>
      <dgm:spPr/>
      <dgm:t>
        <a:bodyPr/>
        <a:lstStyle/>
        <a:p>
          <a:endParaRPr lang="en-US"/>
        </a:p>
      </dgm:t>
    </dgm:pt>
    <dgm:pt modelId="{8FE19E60-1D1A-4490-B9D6-96ACD47A0712}">
      <dgm:prSet/>
      <dgm:spPr/>
      <dgm:t>
        <a:bodyPr/>
        <a:lstStyle/>
        <a:p>
          <a:r>
            <a:rPr lang="en-US">
              <a:hlinkClick xmlns:r="http://schemas.openxmlformats.org/officeDocument/2006/relationships" r:id="rId4"/>
            </a:rPr>
            <a:t>D365FO Development Tips and Tricks</a:t>
          </a:r>
          <a:endParaRPr lang="en-US"/>
        </a:p>
      </dgm:t>
    </dgm:pt>
    <dgm:pt modelId="{2E73257C-1DE4-4426-B3D7-11E876A0A414}" type="parTrans" cxnId="{C5B1194B-EB22-4FF9-855F-41D28660D519}">
      <dgm:prSet/>
      <dgm:spPr/>
      <dgm:t>
        <a:bodyPr/>
        <a:lstStyle/>
        <a:p>
          <a:endParaRPr lang="en-US"/>
        </a:p>
      </dgm:t>
    </dgm:pt>
    <dgm:pt modelId="{909AEA3B-96D5-42D1-BE9B-3A8B2A4D3FD4}" type="sibTrans" cxnId="{C5B1194B-EB22-4FF9-855F-41D28660D519}">
      <dgm:prSet/>
      <dgm:spPr/>
      <dgm:t>
        <a:bodyPr/>
        <a:lstStyle/>
        <a:p>
          <a:endParaRPr lang="en-US"/>
        </a:p>
      </dgm:t>
    </dgm:pt>
    <dgm:pt modelId="{0D95053B-9374-4D70-8949-DB290DA65F6F}">
      <dgm:prSet/>
      <dgm:spPr/>
      <dgm:t>
        <a:bodyPr/>
        <a:lstStyle/>
        <a:p>
          <a:r>
            <a:rPr lang="en-US">
              <a:hlinkClick xmlns:r="http://schemas.openxmlformats.org/officeDocument/2006/relationships" r:id="rId5"/>
            </a:rPr>
            <a:t>RunAsPermission Class</a:t>
          </a:r>
          <a:endParaRPr lang="en-US"/>
        </a:p>
      </dgm:t>
    </dgm:pt>
    <dgm:pt modelId="{CE1413CD-4C91-4D94-A2A7-CDCE6E545C29}" type="parTrans" cxnId="{84AF32A2-2DE8-42B3-9F6E-E63F9A7CF908}">
      <dgm:prSet/>
      <dgm:spPr/>
      <dgm:t>
        <a:bodyPr/>
        <a:lstStyle/>
        <a:p>
          <a:endParaRPr lang="en-US"/>
        </a:p>
      </dgm:t>
    </dgm:pt>
    <dgm:pt modelId="{D479F0A0-7D63-4132-BDB1-5D327BB35B76}" type="sibTrans" cxnId="{84AF32A2-2DE8-42B3-9F6E-E63F9A7CF908}">
      <dgm:prSet/>
      <dgm:spPr/>
      <dgm:t>
        <a:bodyPr/>
        <a:lstStyle/>
        <a:p>
          <a:endParaRPr lang="en-US"/>
        </a:p>
      </dgm:t>
    </dgm:pt>
    <dgm:pt modelId="{14E33093-8C33-4F57-8348-E56FA4480DB8}" type="pres">
      <dgm:prSet presAssocID="{5B73A380-B3ED-4FE4-A87B-8ADCC1AAD9E1}" presName="vert0" presStyleCnt="0">
        <dgm:presLayoutVars>
          <dgm:dir/>
          <dgm:animOne val="branch"/>
          <dgm:animLvl val="lvl"/>
        </dgm:presLayoutVars>
      </dgm:prSet>
      <dgm:spPr/>
    </dgm:pt>
    <dgm:pt modelId="{3F76551D-BECD-4A2C-865C-5E46D1236719}" type="pres">
      <dgm:prSet presAssocID="{A931D9FE-BFB9-4BFB-8C97-9D3477CD43D6}" presName="thickLine" presStyleLbl="alignNode1" presStyleIdx="0" presStyleCnt="5"/>
      <dgm:spPr/>
    </dgm:pt>
    <dgm:pt modelId="{1F003F0F-A23C-4E88-840E-ABD0C263A6F9}" type="pres">
      <dgm:prSet presAssocID="{A931D9FE-BFB9-4BFB-8C97-9D3477CD43D6}" presName="horz1" presStyleCnt="0"/>
      <dgm:spPr/>
    </dgm:pt>
    <dgm:pt modelId="{4C213099-3A8C-48F6-9B48-353D1E65E5C1}" type="pres">
      <dgm:prSet presAssocID="{A931D9FE-BFB9-4BFB-8C97-9D3477CD43D6}" presName="tx1" presStyleLbl="revTx" presStyleIdx="0" presStyleCnt="5"/>
      <dgm:spPr/>
    </dgm:pt>
    <dgm:pt modelId="{9309CE08-D2DD-4917-BEE8-4CFF42A21520}" type="pres">
      <dgm:prSet presAssocID="{A931D9FE-BFB9-4BFB-8C97-9D3477CD43D6}" presName="vert1" presStyleCnt="0"/>
      <dgm:spPr/>
    </dgm:pt>
    <dgm:pt modelId="{C2E19639-A902-4F29-80D8-CFD19EC536CA}" type="pres">
      <dgm:prSet presAssocID="{C0245543-9F26-4980-AA89-CBA9457123CC}" presName="thickLine" presStyleLbl="alignNode1" presStyleIdx="1" presStyleCnt="5"/>
      <dgm:spPr/>
    </dgm:pt>
    <dgm:pt modelId="{4A2CECEA-FE2B-47AA-9FE5-DCC0F73867A6}" type="pres">
      <dgm:prSet presAssocID="{C0245543-9F26-4980-AA89-CBA9457123CC}" presName="horz1" presStyleCnt="0"/>
      <dgm:spPr/>
    </dgm:pt>
    <dgm:pt modelId="{D73C312C-8DC8-401F-B69A-8A42587EB38C}" type="pres">
      <dgm:prSet presAssocID="{C0245543-9F26-4980-AA89-CBA9457123CC}" presName="tx1" presStyleLbl="revTx" presStyleIdx="1" presStyleCnt="5"/>
      <dgm:spPr/>
    </dgm:pt>
    <dgm:pt modelId="{20122C75-EFB5-4833-B5E8-CEB15AF9CEFE}" type="pres">
      <dgm:prSet presAssocID="{C0245543-9F26-4980-AA89-CBA9457123CC}" presName="vert1" presStyleCnt="0"/>
      <dgm:spPr/>
    </dgm:pt>
    <dgm:pt modelId="{4C3255F4-1301-4287-AEC3-0B8BFB2765BD}" type="pres">
      <dgm:prSet presAssocID="{3B6280E9-3796-46A2-ACB8-094E8AFC89DF}" presName="thickLine" presStyleLbl="alignNode1" presStyleIdx="2" presStyleCnt="5"/>
      <dgm:spPr/>
    </dgm:pt>
    <dgm:pt modelId="{7DD65CAD-2153-4740-8187-66B37019AD0A}" type="pres">
      <dgm:prSet presAssocID="{3B6280E9-3796-46A2-ACB8-094E8AFC89DF}" presName="horz1" presStyleCnt="0"/>
      <dgm:spPr/>
    </dgm:pt>
    <dgm:pt modelId="{9788AB4F-4DB4-4D01-ADB7-F9C456683BFA}" type="pres">
      <dgm:prSet presAssocID="{3B6280E9-3796-46A2-ACB8-094E8AFC89DF}" presName="tx1" presStyleLbl="revTx" presStyleIdx="2" presStyleCnt="5"/>
      <dgm:spPr/>
    </dgm:pt>
    <dgm:pt modelId="{61A4943C-6105-4F3B-8BB4-26581ED4A988}" type="pres">
      <dgm:prSet presAssocID="{3B6280E9-3796-46A2-ACB8-094E8AFC89DF}" presName="vert1" presStyleCnt="0"/>
      <dgm:spPr/>
    </dgm:pt>
    <dgm:pt modelId="{3A8101B1-5184-45AD-9660-FEC55D36023A}" type="pres">
      <dgm:prSet presAssocID="{8FE19E60-1D1A-4490-B9D6-96ACD47A0712}" presName="thickLine" presStyleLbl="alignNode1" presStyleIdx="3" presStyleCnt="5"/>
      <dgm:spPr/>
    </dgm:pt>
    <dgm:pt modelId="{A1E2F4D6-2406-4E6C-8C44-03E23B7AA679}" type="pres">
      <dgm:prSet presAssocID="{8FE19E60-1D1A-4490-B9D6-96ACD47A0712}" presName="horz1" presStyleCnt="0"/>
      <dgm:spPr/>
    </dgm:pt>
    <dgm:pt modelId="{73D906E5-3466-4C6C-9D6A-2A80C3D9350D}" type="pres">
      <dgm:prSet presAssocID="{8FE19E60-1D1A-4490-B9D6-96ACD47A0712}" presName="tx1" presStyleLbl="revTx" presStyleIdx="3" presStyleCnt="5"/>
      <dgm:spPr/>
    </dgm:pt>
    <dgm:pt modelId="{65785F5B-2CA9-4222-817A-04151874990F}" type="pres">
      <dgm:prSet presAssocID="{8FE19E60-1D1A-4490-B9D6-96ACD47A0712}" presName="vert1" presStyleCnt="0"/>
      <dgm:spPr/>
    </dgm:pt>
    <dgm:pt modelId="{A8EE4262-B3B9-4456-8D96-D859967BD913}" type="pres">
      <dgm:prSet presAssocID="{0D95053B-9374-4D70-8949-DB290DA65F6F}" presName="thickLine" presStyleLbl="alignNode1" presStyleIdx="4" presStyleCnt="5"/>
      <dgm:spPr/>
    </dgm:pt>
    <dgm:pt modelId="{80A35CD6-9B06-4635-98E5-78E932CF7E51}" type="pres">
      <dgm:prSet presAssocID="{0D95053B-9374-4D70-8949-DB290DA65F6F}" presName="horz1" presStyleCnt="0"/>
      <dgm:spPr/>
    </dgm:pt>
    <dgm:pt modelId="{632DD382-1386-482A-8854-6BF7A16E6D31}" type="pres">
      <dgm:prSet presAssocID="{0D95053B-9374-4D70-8949-DB290DA65F6F}" presName="tx1" presStyleLbl="revTx" presStyleIdx="4" presStyleCnt="5"/>
      <dgm:spPr/>
    </dgm:pt>
    <dgm:pt modelId="{A3008AE5-E879-4294-B6D7-CD92E95D91A6}" type="pres">
      <dgm:prSet presAssocID="{0D95053B-9374-4D70-8949-DB290DA65F6F}" presName="vert1" presStyleCnt="0"/>
      <dgm:spPr/>
    </dgm:pt>
  </dgm:ptLst>
  <dgm:cxnLst>
    <dgm:cxn modelId="{B1517B1F-B23B-4370-AF94-9507F258CF42}" srcId="{5B73A380-B3ED-4FE4-A87B-8ADCC1AAD9E1}" destId="{C0245543-9F26-4980-AA89-CBA9457123CC}" srcOrd="1" destOrd="0" parTransId="{398FEDD6-114A-4D94-8470-6695A76A8A7F}" sibTransId="{5997A9DC-B945-42A1-97E4-710A60038272}"/>
    <dgm:cxn modelId="{6680AC3F-BF1B-4381-9DA4-A7D5AA8B4971}" type="presOf" srcId="{C0245543-9F26-4980-AA89-CBA9457123CC}" destId="{D73C312C-8DC8-401F-B69A-8A42587EB38C}" srcOrd="0" destOrd="0" presId="urn:microsoft.com/office/officeart/2008/layout/LinedList"/>
    <dgm:cxn modelId="{C5B1194B-EB22-4FF9-855F-41D28660D519}" srcId="{5B73A380-B3ED-4FE4-A87B-8ADCC1AAD9E1}" destId="{8FE19E60-1D1A-4490-B9D6-96ACD47A0712}" srcOrd="3" destOrd="0" parTransId="{2E73257C-1DE4-4426-B3D7-11E876A0A414}" sibTransId="{909AEA3B-96D5-42D1-BE9B-3A8B2A4D3FD4}"/>
    <dgm:cxn modelId="{ACC46C4E-1DA1-4CA3-BF45-895F707B8908}" type="presOf" srcId="{5B73A380-B3ED-4FE4-A87B-8ADCC1AAD9E1}" destId="{14E33093-8C33-4F57-8348-E56FA4480DB8}" srcOrd="0" destOrd="0" presId="urn:microsoft.com/office/officeart/2008/layout/LinedList"/>
    <dgm:cxn modelId="{66C9E295-0F14-4E3A-8E5A-A63DE129130B}" type="presOf" srcId="{3B6280E9-3796-46A2-ACB8-094E8AFC89DF}" destId="{9788AB4F-4DB4-4D01-ADB7-F9C456683BFA}" srcOrd="0" destOrd="0" presId="urn:microsoft.com/office/officeart/2008/layout/LinedList"/>
    <dgm:cxn modelId="{84AF32A2-2DE8-42B3-9F6E-E63F9A7CF908}" srcId="{5B73A380-B3ED-4FE4-A87B-8ADCC1AAD9E1}" destId="{0D95053B-9374-4D70-8949-DB290DA65F6F}" srcOrd="4" destOrd="0" parTransId="{CE1413CD-4C91-4D94-A2A7-CDCE6E545C29}" sibTransId="{D479F0A0-7D63-4132-BDB1-5D327BB35B76}"/>
    <dgm:cxn modelId="{83C84FBA-C491-4BBA-90FF-DD4EAA7FC274}" type="presOf" srcId="{8FE19E60-1D1A-4490-B9D6-96ACD47A0712}" destId="{73D906E5-3466-4C6C-9D6A-2A80C3D9350D}" srcOrd="0" destOrd="0" presId="urn:microsoft.com/office/officeart/2008/layout/LinedList"/>
    <dgm:cxn modelId="{4DE25FC4-E541-490C-BE1E-30D01DA532D1}" type="presOf" srcId="{0D95053B-9374-4D70-8949-DB290DA65F6F}" destId="{632DD382-1386-482A-8854-6BF7A16E6D31}" srcOrd="0" destOrd="0" presId="urn:microsoft.com/office/officeart/2008/layout/LinedList"/>
    <dgm:cxn modelId="{E11687D5-97D1-4FEB-9E05-C732FCCB754F}" srcId="{5B73A380-B3ED-4FE4-A87B-8ADCC1AAD9E1}" destId="{3B6280E9-3796-46A2-ACB8-094E8AFC89DF}" srcOrd="2" destOrd="0" parTransId="{D41A226E-A5A4-45FC-B34F-52617C015074}" sibTransId="{3D9F23EE-8E1C-488A-8ACD-40D7EB8A89FF}"/>
    <dgm:cxn modelId="{955336D6-AE2B-4517-8B64-0C4675D64D4A}" type="presOf" srcId="{A931D9FE-BFB9-4BFB-8C97-9D3477CD43D6}" destId="{4C213099-3A8C-48F6-9B48-353D1E65E5C1}" srcOrd="0" destOrd="0" presId="urn:microsoft.com/office/officeart/2008/layout/LinedList"/>
    <dgm:cxn modelId="{194024E5-8AB0-4533-BD92-D91BF6734532}" srcId="{5B73A380-B3ED-4FE4-A87B-8ADCC1AAD9E1}" destId="{A931D9FE-BFB9-4BFB-8C97-9D3477CD43D6}" srcOrd="0" destOrd="0" parTransId="{CE8C6FC6-0D3A-4515-8F19-835B4A565119}" sibTransId="{07DDC187-5094-48A8-80E9-981DB2ADFCBC}"/>
    <dgm:cxn modelId="{00914303-5620-4D7B-961D-6C4557FAF7F1}" type="presParOf" srcId="{14E33093-8C33-4F57-8348-E56FA4480DB8}" destId="{3F76551D-BECD-4A2C-865C-5E46D1236719}" srcOrd="0" destOrd="0" presId="urn:microsoft.com/office/officeart/2008/layout/LinedList"/>
    <dgm:cxn modelId="{0DB34D5B-EA83-4CCB-8D28-641CB955C335}" type="presParOf" srcId="{14E33093-8C33-4F57-8348-E56FA4480DB8}" destId="{1F003F0F-A23C-4E88-840E-ABD0C263A6F9}" srcOrd="1" destOrd="0" presId="urn:microsoft.com/office/officeart/2008/layout/LinedList"/>
    <dgm:cxn modelId="{7F4747B9-C1DB-4308-8C28-359BDC2562F1}" type="presParOf" srcId="{1F003F0F-A23C-4E88-840E-ABD0C263A6F9}" destId="{4C213099-3A8C-48F6-9B48-353D1E65E5C1}" srcOrd="0" destOrd="0" presId="urn:microsoft.com/office/officeart/2008/layout/LinedList"/>
    <dgm:cxn modelId="{58CEE5AB-6F2C-4471-8A19-526B54596AB8}" type="presParOf" srcId="{1F003F0F-A23C-4E88-840E-ABD0C263A6F9}" destId="{9309CE08-D2DD-4917-BEE8-4CFF42A21520}" srcOrd="1" destOrd="0" presId="urn:microsoft.com/office/officeart/2008/layout/LinedList"/>
    <dgm:cxn modelId="{43AE86F1-5603-4D21-B8F9-A0671BD3BE21}" type="presParOf" srcId="{14E33093-8C33-4F57-8348-E56FA4480DB8}" destId="{C2E19639-A902-4F29-80D8-CFD19EC536CA}" srcOrd="2" destOrd="0" presId="urn:microsoft.com/office/officeart/2008/layout/LinedList"/>
    <dgm:cxn modelId="{8C4D0BCF-9B7B-45BF-B642-D1A3A279A311}" type="presParOf" srcId="{14E33093-8C33-4F57-8348-E56FA4480DB8}" destId="{4A2CECEA-FE2B-47AA-9FE5-DCC0F73867A6}" srcOrd="3" destOrd="0" presId="urn:microsoft.com/office/officeart/2008/layout/LinedList"/>
    <dgm:cxn modelId="{7051B255-3B7E-4BAD-927B-CA691863E8FC}" type="presParOf" srcId="{4A2CECEA-FE2B-47AA-9FE5-DCC0F73867A6}" destId="{D73C312C-8DC8-401F-B69A-8A42587EB38C}" srcOrd="0" destOrd="0" presId="urn:microsoft.com/office/officeart/2008/layout/LinedList"/>
    <dgm:cxn modelId="{84D3275D-587F-415F-B85C-9694E5C9E510}" type="presParOf" srcId="{4A2CECEA-FE2B-47AA-9FE5-DCC0F73867A6}" destId="{20122C75-EFB5-4833-B5E8-CEB15AF9CEFE}" srcOrd="1" destOrd="0" presId="urn:microsoft.com/office/officeart/2008/layout/LinedList"/>
    <dgm:cxn modelId="{96D01E7F-BE23-4274-B6E0-22C2CC81E385}" type="presParOf" srcId="{14E33093-8C33-4F57-8348-E56FA4480DB8}" destId="{4C3255F4-1301-4287-AEC3-0B8BFB2765BD}" srcOrd="4" destOrd="0" presId="urn:microsoft.com/office/officeart/2008/layout/LinedList"/>
    <dgm:cxn modelId="{686E2613-EC5D-4EB7-9998-C251EFC8D1C0}" type="presParOf" srcId="{14E33093-8C33-4F57-8348-E56FA4480DB8}" destId="{7DD65CAD-2153-4740-8187-66B37019AD0A}" srcOrd="5" destOrd="0" presId="urn:microsoft.com/office/officeart/2008/layout/LinedList"/>
    <dgm:cxn modelId="{99538A6E-EF78-42E6-BD86-CA94FEEDDDE7}" type="presParOf" srcId="{7DD65CAD-2153-4740-8187-66B37019AD0A}" destId="{9788AB4F-4DB4-4D01-ADB7-F9C456683BFA}" srcOrd="0" destOrd="0" presId="urn:microsoft.com/office/officeart/2008/layout/LinedList"/>
    <dgm:cxn modelId="{CDA0060F-526F-485A-85F9-3DE0FCE5FF6C}" type="presParOf" srcId="{7DD65CAD-2153-4740-8187-66B37019AD0A}" destId="{61A4943C-6105-4F3B-8BB4-26581ED4A988}" srcOrd="1" destOrd="0" presId="urn:microsoft.com/office/officeart/2008/layout/LinedList"/>
    <dgm:cxn modelId="{244566B2-3179-4B00-BF79-88C731C00642}" type="presParOf" srcId="{14E33093-8C33-4F57-8348-E56FA4480DB8}" destId="{3A8101B1-5184-45AD-9660-FEC55D36023A}" srcOrd="6" destOrd="0" presId="urn:microsoft.com/office/officeart/2008/layout/LinedList"/>
    <dgm:cxn modelId="{75A2E3BC-3E5F-436D-962F-7ACA9A53D168}" type="presParOf" srcId="{14E33093-8C33-4F57-8348-E56FA4480DB8}" destId="{A1E2F4D6-2406-4E6C-8C44-03E23B7AA679}" srcOrd="7" destOrd="0" presId="urn:microsoft.com/office/officeart/2008/layout/LinedList"/>
    <dgm:cxn modelId="{CC1E442B-5DB5-4D7C-83D8-19BEEDCC0033}" type="presParOf" srcId="{A1E2F4D6-2406-4E6C-8C44-03E23B7AA679}" destId="{73D906E5-3466-4C6C-9D6A-2A80C3D9350D}" srcOrd="0" destOrd="0" presId="urn:microsoft.com/office/officeart/2008/layout/LinedList"/>
    <dgm:cxn modelId="{D3503B38-DFB0-4426-92C5-34ED69EB5F54}" type="presParOf" srcId="{A1E2F4D6-2406-4E6C-8C44-03E23B7AA679}" destId="{65785F5B-2CA9-4222-817A-04151874990F}" srcOrd="1" destOrd="0" presId="urn:microsoft.com/office/officeart/2008/layout/LinedList"/>
    <dgm:cxn modelId="{E363F434-DA2C-433F-86CD-247DAD66F0AA}" type="presParOf" srcId="{14E33093-8C33-4F57-8348-E56FA4480DB8}" destId="{A8EE4262-B3B9-4456-8D96-D859967BD913}" srcOrd="8" destOrd="0" presId="urn:microsoft.com/office/officeart/2008/layout/LinedList"/>
    <dgm:cxn modelId="{D8391BCA-D923-4E1F-B262-38418CDE2E98}" type="presParOf" srcId="{14E33093-8C33-4F57-8348-E56FA4480DB8}" destId="{80A35CD6-9B06-4635-98E5-78E932CF7E51}" srcOrd="9" destOrd="0" presId="urn:microsoft.com/office/officeart/2008/layout/LinedList"/>
    <dgm:cxn modelId="{F928EA3A-F877-44DF-B3EF-CAFED37D91D8}" type="presParOf" srcId="{80A35CD6-9B06-4635-98E5-78E932CF7E51}" destId="{632DD382-1386-482A-8854-6BF7A16E6D31}" srcOrd="0" destOrd="0" presId="urn:microsoft.com/office/officeart/2008/layout/LinedList"/>
    <dgm:cxn modelId="{4737A6D9-11F1-4DCE-8409-66239DE8B98C}" type="presParOf" srcId="{80A35CD6-9B06-4635-98E5-78E932CF7E51}" destId="{A3008AE5-E879-4294-B6D7-CD92E95D91A6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5BB1B2-557E-49FA-943E-50A90C3EB897}">
      <dsp:nvSpPr>
        <dsp:cNvPr id="0" name=""/>
        <dsp:cNvSpPr/>
      </dsp:nvSpPr>
      <dsp:spPr>
        <a:xfrm>
          <a:off x="0" y="1739"/>
          <a:ext cx="10972485" cy="88158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E8B26C-C326-43E9-A0C5-D175A76A4F7A}">
      <dsp:nvSpPr>
        <dsp:cNvPr id="0" name=""/>
        <dsp:cNvSpPr/>
      </dsp:nvSpPr>
      <dsp:spPr>
        <a:xfrm>
          <a:off x="266678" y="200095"/>
          <a:ext cx="484870" cy="48487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6625BC-D4E2-4614-A171-2485D4D375F6}">
      <dsp:nvSpPr>
        <dsp:cNvPr id="0" name=""/>
        <dsp:cNvSpPr/>
      </dsp:nvSpPr>
      <dsp:spPr>
        <a:xfrm>
          <a:off x="1018228" y="1739"/>
          <a:ext cx="9954256" cy="8815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301" tIns="93301" rIns="93301" bIns="93301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baseline="0" dirty="0">
              <a:solidFill>
                <a:srgbClr val="000000"/>
              </a:solidFill>
            </a:rPr>
            <a:t>In D365, base Microsoft objects cannot be modified directly.  Instead, they can be ‘extended’.</a:t>
          </a:r>
          <a:endParaRPr lang="en-US" sz="2200" kern="1200" dirty="0">
            <a:solidFill>
              <a:srgbClr val="000000"/>
            </a:solidFill>
          </a:endParaRPr>
        </a:p>
      </dsp:txBody>
      <dsp:txXfrm>
        <a:off x="1018228" y="1739"/>
        <a:ext cx="9954256" cy="881583"/>
      </dsp:txXfrm>
    </dsp:sp>
    <dsp:sp modelId="{EB02F323-0779-4DB0-861D-821CC4B002C7}">
      <dsp:nvSpPr>
        <dsp:cNvPr id="0" name=""/>
        <dsp:cNvSpPr/>
      </dsp:nvSpPr>
      <dsp:spPr>
        <a:xfrm>
          <a:off x="0" y="1103718"/>
          <a:ext cx="10972485" cy="88158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5EB30E-75FA-4FF2-BC3D-9CAF660A4A76}">
      <dsp:nvSpPr>
        <dsp:cNvPr id="0" name=""/>
        <dsp:cNvSpPr/>
      </dsp:nvSpPr>
      <dsp:spPr>
        <a:xfrm>
          <a:off x="266678" y="1302074"/>
          <a:ext cx="484870" cy="48487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58C0A8-332B-439F-85EF-6494A0CDC788}">
      <dsp:nvSpPr>
        <dsp:cNvPr id="0" name=""/>
        <dsp:cNvSpPr/>
      </dsp:nvSpPr>
      <dsp:spPr>
        <a:xfrm>
          <a:off x="1018228" y="1103718"/>
          <a:ext cx="9954256" cy="8815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301" tIns="93301" rIns="93301" bIns="93301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baseline="0" dirty="0">
              <a:solidFill>
                <a:srgbClr val="000000"/>
              </a:solidFill>
            </a:rPr>
            <a:t>When you create an extension, a new object, in your model, is created.  The compiler will combine the base object and all extensions back together.</a:t>
          </a:r>
          <a:endParaRPr lang="en-US" sz="2200" kern="1200" dirty="0">
            <a:solidFill>
              <a:srgbClr val="000000"/>
            </a:solidFill>
          </a:endParaRPr>
        </a:p>
      </dsp:txBody>
      <dsp:txXfrm>
        <a:off x="1018228" y="1103718"/>
        <a:ext cx="9954256" cy="881583"/>
      </dsp:txXfrm>
    </dsp:sp>
    <dsp:sp modelId="{9A56CA95-CCE1-4BCE-A016-864AFABCA012}">
      <dsp:nvSpPr>
        <dsp:cNvPr id="0" name=""/>
        <dsp:cNvSpPr/>
      </dsp:nvSpPr>
      <dsp:spPr>
        <a:xfrm>
          <a:off x="0" y="2205697"/>
          <a:ext cx="10972485" cy="88158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948478-61E1-4563-A6CD-A107DD37584D}">
      <dsp:nvSpPr>
        <dsp:cNvPr id="0" name=""/>
        <dsp:cNvSpPr/>
      </dsp:nvSpPr>
      <dsp:spPr>
        <a:xfrm>
          <a:off x="266678" y="2404053"/>
          <a:ext cx="484870" cy="48487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379F74-2D5C-4E6B-AEC7-12F50FD3E82D}">
      <dsp:nvSpPr>
        <dsp:cNvPr id="0" name=""/>
        <dsp:cNvSpPr/>
      </dsp:nvSpPr>
      <dsp:spPr>
        <a:xfrm>
          <a:off x="1018228" y="2205697"/>
          <a:ext cx="9954256" cy="8815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301" tIns="93301" rIns="93301" bIns="93301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baseline="0">
              <a:hlinkClick xmlns:r="http://schemas.openxmlformats.org/officeDocument/2006/relationships" r:id="rId7"/>
            </a:rPr>
            <a:t>See Microsoft documentation here</a:t>
          </a:r>
          <a:endParaRPr lang="en-US" sz="2200" kern="1200"/>
        </a:p>
      </dsp:txBody>
      <dsp:txXfrm>
        <a:off x="1018228" y="2205697"/>
        <a:ext cx="9954256" cy="881583"/>
      </dsp:txXfrm>
    </dsp:sp>
    <dsp:sp modelId="{E3961C3C-9811-4F65-88A7-97B8F2141573}">
      <dsp:nvSpPr>
        <dsp:cNvPr id="0" name=""/>
        <dsp:cNvSpPr/>
      </dsp:nvSpPr>
      <dsp:spPr>
        <a:xfrm>
          <a:off x="0" y="3307676"/>
          <a:ext cx="10972485" cy="88158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9319DA-B6FB-432C-9330-85326C00C626}">
      <dsp:nvSpPr>
        <dsp:cNvPr id="0" name=""/>
        <dsp:cNvSpPr/>
      </dsp:nvSpPr>
      <dsp:spPr>
        <a:xfrm>
          <a:off x="266678" y="3506032"/>
          <a:ext cx="484870" cy="484870"/>
        </a:xfrm>
        <a:prstGeom prst="rect">
          <a:avLst/>
        </a:prstGeom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298B77-109C-48F3-824C-1D7B8DC455BA}">
      <dsp:nvSpPr>
        <dsp:cNvPr id="0" name=""/>
        <dsp:cNvSpPr/>
      </dsp:nvSpPr>
      <dsp:spPr>
        <a:xfrm>
          <a:off x="1018228" y="3307676"/>
          <a:ext cx="9954256" cy="8815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301" tIns="93301" rIns="93301" bIns="93301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baseline="0" dirty="0">
              <a:solidFill>
                <a:srgbClr val="000000"/>
              </a:solidFill>
            </a:rPr>
            <a:t>This allows Microsoft to update their base code without overwriting your custom code.</a:t>
          </a:r>
          <a:endParaRPr lang="en-US" sz="2200" kern="1200" dirty="0">
            <a:solidFill>
              <a:srgbClr val="000000"/>
            </a:solidFill>
          </a:endParaRPr>
        </a:p>
      </dsp:txBody>
      <dsp:txXfrm>
        <a:off x="1018228" y="3307676"/>
        <a:ext cx="9954256" cy="8815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DFB7D3-A696-449C-A2DE-FD2352B53A83}">
      <dsp:nvSpPr>
        <dsp:cNvPr id="0" name=""/>
        <dsp:cNvSpPr/>
      </dsp:nvSpPr>
      <dsp:spPr>
        <a:xfrm>
          <a:off x="0" y="511"/>
          <a:ext cx="10972485" cy="119713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FE3C31-7661-4BD6-BA99-CEC0EB27B3E4}">
      <dsp:nvSpPr>
        <dsp:cNvPr id="0" name=""/>
        <dsp:cNvSpPr/>
      </dsp:nvSpPr>
      <dsp:spPr>
        <a:xfrm>
          <a:off x="362133" y="269867"/>
          <a:ext cx="658424" cy="65842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8AEF3B-35B6-4856-95CC-1F4FB216E915}">
      <dsp:nvSpPr>
        <dsp:cNvPr id="0" name=""/>
        <dsp:cNvSpPr/>
      </dsp:nvSpPr>
      <dsp:spPr>
        <a:xfrm>
          <a:off x="1382692" y="511"/>
          <a:ext cx="9589792" cy="11971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6697" tIns="126697" rIns="126697" bIns="126697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baseline="0" dirty="0">
              <a:solidFill>
                <a:srgbClr val="000000"/>
              </a:solidFill>
            </a:rPr>
            <a:t>In Microsoft Dynamics 365 for Finance and Supply Chain, base Microsoft code cannot be modified directly. </a:t>
          </a:r>
          <a:endParaRPr lang="en-US" sz="2400" kern="1200" dirty="0">
            <a:solidFill>
              <a:srgbClr val="000000"/>
            </a:solidFill>
          </a:endParaRPr>
        </a:p>
      </dsp:txBody>
      <dsp:txXfrm>
        <a:off x="1382692" y="511"/>
        <a:ext cx="9589792" cy="1197135"/>
      </dsp:txXfrm>
    </dsp:sp>
    <dsp:sp modelId="{3D5D2CB9-AD03-464A-B733-F26B0E920A04}">
      <dsp:nvSpPr>
        <dsp:cNvPr id="0" name=""/>
        <dsp:cNvSpPr/>
      </dsp:nvSpPr>
      <dsp:spPr>
        <a:xfrm>
          <a:off x="0" y="1496931"/>
          <a:ext cx="10972485" cy="119713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4DB1FD-C723-49A5-A8BD-AD6A3151189D}">
      <dsp:nvSpPr>
        <dsp:cNvPr id="0" name=""/>
        <dsp:cNvSpPr/>
      </dsp:nvSpPr>
      <dsp:spPr>
        <a:xfrm>
          <a:off x="362133" y="1766287"/>
          <a:ext cx="658424" cy="65842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679610-D9F1-4AB1-8DC5-9F2F9A1B46AC}">
      <dsp:nvSpPr>
        <dsp:cNvPr id="0" name=""/>
        <dsp:cNvSpPr/>
      </dsp:nvSpPr>
      <dsp:spPr>
        <a:xfrm>
          <a:off x="1382692" y="1496931"/>
          <a:ext cx="9589792" cy="11971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6697" tIns="126697" rIns="126697" bIns="126697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baseline="0" dirty="0">
              <a:solidFill>
                <a:srgbClr val="000000"/>
              </a:solidFill>
            </a:rPr>
            <a:t>Instead, Microsoft provides 'Chain of Command' to allow developers to add additional code before and after the base code runs. </a:t>
          </a:r>
          <a:endParaRPr lang="en-US" sz="2400" kern="1200" dirty="0">
            <a:solidFill>
              <a:srgbClr val="000000"/>
            </a:solidFill>
          </a:endParaRPr>
        </a:p>
      </dsp:txBody>
      <dsp:txXfrm>
        <a:off x="1382692" y="1496931"/>
        <a:ext cx="9589792" cy="1197135"/>
      </dsp:txXfrm>
    </dsp:sp>
    <dsp:sp modelId="{49A95310-3B41-4574-9BCE-60AB84784429}">
      <dsp:nvSpPr>
        <dsp:cNvPr id="0" name=""/>
        <dsp:cNvSpPr/>
      </dsp:nvSpPr>
      <dsp:spPr>
        <a:xfrm>
          <a:off x="0" y="2993351"/>
          <a:ext cx="10972485" cy="119713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7DB869-DB9C-4898-B952-C72EA4EDC8FD}">
      <dsp:nvSpPr>
        <dsp:cNvPr id="0" name=""/>
        <dsp:cNvSpPr/>
      </dsp:nvSpPr>
      <dsp:spPr>
        <a:xfrm>
          <a:off x="362133" y="3262707"/>
          <a:ext cx="658424" cy="65842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1C8278-7ADB-423E-98D6-D511DE70D19B}">
      <dsp:nvSpPr>
        <dsp:cNvPr id="0" name=""/>
        <dsp:cNvSpPr/>
      </dsp:nvSpPr>
      <dsp:spPr>
        <a:xfrm>
          <a:off x="1382692" y="2993351"/>
          <a:ext cx="9589792" cy="11971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6697" tIns="126697" rIns="126697" bIns="126697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baseline="0" dirty="0">
              <a:solidFill>
                <a:srgbClr val="000000"/>
              </a:solidFill>
            </a:rPr>
            <a:t>Notably, this allows developers to set new fields, as well as change existing values. This functionality is very important to learn.</a:t>
          </a:r>
          <a:endParaRPr lang="en-US" sz="2400" kern="1200" dirty="0">
            <a:solidFill>
              <a:srgbClr val="000000"/>
            </a:solidFill>
          </a:endParaRPr>
        </a:p>
      </dsp:txBody>
      <dsp:txXfrm>
        <a:off x="1382692" y="2993351"/>
        <a:ext cx="9589792" cy="11971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BBA458-D726-49B2-85C0-D929A6368BCB}">
      <dsp:nvSpPr>
        <dsp:cNvPr id="0" name=""/>
        <dsp:cNvSpPr/>
      </dsp:nvSpPr>
      <dsp:spPr>
        <a:xfrm>
          <a:off x="1102605" y="876301"/>
          <a:ext cx="876727" cy="71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E3348A-43DE-4DD7-9505-0B3A4CEF1721}">
      <dsp:nvSpPr>
        <dsp:cNvPr id="0" name=""/>
        <dsp:cNvSpPr/>
      </dsp:nvSpPr>
      <dsp:spPr>
        <a:xfrm>
          <a:off x="2031936" y="802620"/>
          <a:ext cx="100823" cy="189557"/>
        </a:xfrm>
        <a:prstGeom prst="chevron">
          <a:avLst>
            <a:gd name="adj" fmla="val 9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E567E8-DDC5-48CE-A4C8-A00B82B3D0E6}">
      <dsp:nvSpPr>
        <dsp:cNvPr id="0" name=""/>
        <dsp:cNvSpPr/>
      </dsp:nvSpPr>
      <dsp:spPr>
        <a:xfrm>
          <a:off x="549263" y="432586"/>
          <a:ext cx="887501" cy="88750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440" tIns="34440" rIns="34440" bIns="3444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1</a:t>
          </a:r>
        </a:p>
      </dsp:txBody>
      <dsp:txXfrm>
        <a:off x="679235" y="562558"/>
        <a:ext cx="627557" cy="627557"/>
      </dsp:txXfrm>
    </dsp:sp>
    <dsp:sp modelId="{919143AA-B0C1-4BA9-8314-8AB59E3E1C09}">
      <dsp:nvSpPr>
        <dsp:cNvPr id="0" name=""/>
        <dsp:cNvSpPr/>
      </dsp:nvSpPr>
      <dsp:spPr>
        <a:xfrm>
          <a:off x="6695" y="1485687"/>
          <a:ext cx="1972636" cy="2272724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5604" tIns="165100" rIns="155604" bIns="1651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 dirty="0"/>
            <a:t>The name of the new class you create must end with the text ‘_Extension’. In the example above, the base Microsoft class was named ‘BusinessLogic1’. The name of the class we created was ‘BusinessLogic1_Extension’</a:t>
          </a:r>
          <a:endParaRPr lang="en-US" sz="1100" kern="1200" dirty="0"/>
        </a:p>
      </dsp:txBody>
      <dsp:txXfrm>
        <a:off x="6695" y="1880214"/>
        <a:ext cx="1972636" cy="1878197"/>
      </dsp:txXfrm>
    </dsp:sp>
    <dsp:sp modelId="{12976927-3F3B-4D4B-9794-14DE7E8B289B}">
      <dsp:nvSpPr>
        <dsp:cNvPr id="0" name=""/>
        <dsp:cNvSpPr/>
      </dsp:nvSpPr>
      <dsp:spPr>
        <a:xfrm>
          <a:off x="2198514" y="876301"/>
          <a:ext cx="1972636" cy="72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013750-324F-4BE1-9E17-D9F5BC60C86B}">
      <dsp:nvSpPr>
        <dsp:cNvPr id="0" name=""/>
        <dsp:cNvSpPr/>
      </dsp:nvSpPr>
      <dsp:spPr>
        <a:xfrm>
          <a:off x="4223754" y="802619"/>
          <a:ext cx="100823" cy="189558"/>
        </a:xfrm>
        <a:prstGeom prst="chevron">
          <a:avLst>
            <a:gd name="adj" fmla="val 9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7D8FFB-10C3-4D71-9B3A-F62DCDB8D4EA}">
      <dsp:nvSpPr>
        <dsp:cNvPr id="0" name=""/>
        <dsp:cNvSpPr/>
      </dsp:nvSpPr>
      <dsp:spPr>
        <a:xfrm>
          <a:off x="2741082" y="432586"/>
          <a:ext cx="887501" cy="88750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440" tIns="34440" rIns="34440" bIns="3444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2</a:t>
          </a:r>
        </a:p>
      </dsp:txBody>
      <dsp:txXfrm>
        <a:off x="2871054" y="562558"/>
        <a:ext cx="627557" cy="627557"/>
      </dsp:txXfrm>
    </dsp:sp>
    <dsp:sp modelId="{32F7FD91-ACFA-4ED9-A696-633E2FA39C3C}">
      <dsp:nvSpPr>
        <dsp:cNvPr id="0" name=""/>
        <dsp:cNvSpPr/>
      </dsp:nvSpPr>
      <dsp:spPr>
        <a:xfrm>
          <a:off x="2198514" y="1485687"/>
          <a:ext cx="1972636" cy="2272724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5604" tIns="165100" rIns="155604" bIns="1651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/>
            <a:t>The keyword ‘final’ needs to be used in the class definition line.</a:t>
          </a:r>
          <a:endParaRPr lang="en-US" sz="1100" kern="1200"/>
        </a:p>
      </dsp:txBody>
      <dsp:txXfrm>
        <a:off x="2198514" y="1880214"/>
        <a:ext cx="1972636" cy="1878197"/>
      </dsp:txXfrm>
    </dsp:sp>
    <dsp:sp modelId="{7DC96F49-2BFF-4995-A68E-0A04ACF39F6F}">
      <dsp:nvSpPr>
        <dsp:cNvPr id="0" name=""/>
        <dsp:cNvSpPr/>
      </dsp:nvSpPr>
      <dsp:spPr>
        <a:xfrm>
          <a:off x="4390333" y="876301"/>
          <a:ext cx="1972636" cy="72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4FE142-9C98-47B0-85E1-55771F483E03}">
      <dsp:nvSpPr>
        <dsp:cNvPr id="0" name=""/>
        <dsp:cNvSpPr/>
      </dsp:nvSpPr>
      <dsp:spPr>
        <a:xfrm>
          <a:off x="6415573" y="802619"/>
          <a:ext cx="100823" cy="189558"/>
        </a:xfrm>
        <a:prstGeom prst="chevron">
          <a:avLst>
            <a:gd name="adj" fmla="val 9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8FDD3F-4D8A-4B9B-A800-E2F59BA0A53D}">
      <dsp:nvSpPr>
        <dsp:cNvPr id="0" name=""/>
        <dsp:cNvSpPr/>
      </dsp:nvSpPr>
      <dsp:spPr>
        <a:xfrm>
          <a:off x="4932900" y="432586"/>
          <a:ext cx="887501" cy="88750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440" tIns="34440" rIns="34440" bIns="3444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3</a:t>
          </a:r>
        </a:p>
      </dsp:txBody>
      <dsp:txXfrm>
        <a:off x="5062872" y="562558"/>
        <a:ext cx="627557" cy="627557"/>
      </dsp:txXfrm>
    </dsp:sp>
    <dsp:sp modelId="{11D7C99B-5D21-4DB4-89CC-198632334746}">
      <dsp:nvSpPr>
        <dsp:cNvPr id="0" name=""/>
        <dsp:cNvSpPr/>
      </dsp:nvSpPr>
      <dsp:spPr>
        <a:xfrm>
          <a:off x="4390333" y="1485687"/>
          <a:ext cx="1972636" cy="2272724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5604" tIns="165100" rIns="155604" bIns="1651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/>
            <a:t>The class needs to have the attribute</a:t>
          </a:r>
          <a:br>
            <a:rPr lang="en-US" sz="1100" b="0" i="0" kern="1200"/>
          </a:br>
          <a:r>
            <a:rPr lang="en-US" sz="1100" b="0" i="0" kern="1200"/>
            <a:t>[ExtensionOf(classStr(&lt;NameOfBaseClass&gt;))]</a:t>
          </a:r>
          <a:br>
            <a:rPr lang="en-US" sz="1100" b="0" i="0" kern="1200"/>
          </a:br>
          <a:r>
            <a:rPr lang="en-US" sz="1100" b="0" i="0" kern="1200"/>
            <a:t>The “classStr” text above will change depending on the type of base objecting you are extending. I will explain more later.</a:t>
          </a:r>
          <a:endParaRPr lang="en-US" sz="1100" kern="1200"/>
        </a:p>
      </dsp:txBody>
      <dsp:txXfrm>
        <a:off x="4390333" y="1880214"/>
        <a:ext cx="1972636" cy="1878197"/>
      </dsp:txXfrm>
    </dsp:sp>
    <dsp:sp modelId="{975B225C-861B-4996-9F6B-E5E05E0F160F}">
      <dsp:nvSpPr>
        <dsp:cNvPr id="0" name=""/>
        <dsp:cNvSpPr/>
      </dsp:nvSpPr>
      <dsp:spPr>
        <a:xfrm>
          <a:off x="6582151" y="876301"/>
          <a:ext cx="1972636" cy="72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221E72-BAB0-4FE7-90D6-E474541667D3}">
      <dsp:nvSpPr>
        <dsp:cNvPr id="0" name=""/>
        <dsp:cNvSpPr/>
      </dsp:nvSpPr>
      <dsp:spPr>
        <a:xfrm>
          <a:off x="8607392" y="802619"/>
          <a:ext cx="100823" cy="189558"/>
        </a:xfrm>
        <a:prstGeom prst="chevron">
          <a:avLst>
            <a:gd name="adj" fmla="val 9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04D02C-B57B-4EAF-AC28-861ECE611D78}">
      <dsp:nvSpPr>
        <dsp:cNvPr id="0" name=""/>
        <dsp:cNvSpPr/>
      </dsp:nvSpPr>
      <dsp:spPr>
        <a:xfrm>
          <a:off x="7124719" y="432586"/>
          <a:ext cx="887501" cy="88750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440" tIns="34440" rIns="34440" bIns="3444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4</a:t>
          </a:r>
        </a:p>
      </dsp:txBody>
      <dsp:txXfrm>
        <a:off x="7254691" y="562558"/>
        <a:ext cx="627557" cy="627557"/>
      </dsp:txXfrm>
    </dsp:sp>
    <dsp:sp modelId="{7473DA24-E3BA-4247-A7F8-03BE06B32FAD}">
      <dsp:nvSpPr>
        <dsp:cNvPr id="0" name=""/>
        <dsp:cNvSpPr/>
      </dsp:nvSpPr>
      <dsp:spPr>
        <a:xfrm>
          <a:off x="6582151" y="1485687"/>
          <a:ext cx="1972636" cy="2272724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5604" tIns="165100" rIns="155604" bIns="1651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/>
            <a:t>Add the method definition the exact same way it appears in the base class.</a:t>
          </a:r>
          <a:endParaRPr lang="en-US" sz="1100" kern="1200"/>
        </a:p>
      </dsp:txBody>
      <dsp:txXfrm>
        <a:off x="6582151" y="1880214"/>
        <a:ext cx="1972636" cy="1878197"/>
      </dsp:txXfrm>
    </dsp:sp>
    <dsp:sp modelId="{DEC8861B-59A0-4A41-96A4-2F7C72AACE31}">
      <dsp:nvSpPr>
        <dsp:cNvPr id="0" name=""/>
        <dsp:cNvSpPr/>
      </dsp:nvSpPr>
      <dsp:spPr>
        <a:xfrm>
          <a:off x="8773970" y="876300"/>
          <a:ext cx="986318" cy="72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8CFE50-E891-4BD3-AFA3-EB54100271ED}">
      <dsp:nvSpPr>
        <dsp:cNvPr id="0" name=""/>
        <dsp:cNvSpPr/>
      </dsp:nvSpPr>
      <dsp:spPr>
        <a:xfrm>
          <a:off x="9316538" y="432586"/>
          <a:ext cx="887501" cy="88750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440" tIns="34440" rIns="34440" bIns="3444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5</a:t>
          </a:r>
        </a:p>
      </dsp:txBody>
      <dsp:txXfrm>
        <a:off x="9446510" y="562558"/>
        <a:ext cx="627557" cy="627557"/>
      </dsp:txXfrm>
    </dsp:sp>
    <dsp:sp modelId="{AC71AF0E-7926-417F-9787-4F0421A6CBCD}">
      <dsp:nvSpPr>
        <dsp:cNvPr id="0" name=""/>
        <dsp:cNvSpPr/>
      </dsp:nvSpPr>
      <dsp:spPr>
        <a:xfrm>
          <a:off x="8773970" y="1485687"/>
          <a:ext cx="1972636" cy="2272724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5604" tIns="165100" rIns="155604" bIns="1651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/>
            <a:t>Your code must call the base class’s method inside your extension method using the ‘next’ keyword. Using the above example you need to have this line.</a:t>
          </a:r>
          <a:br>
            <a:rPr lang="en-US" sz="1100" b="0" i="0" kern="1200"/>
          </a:br>
          <a:r>
            <a:rPr lang="en-US" sz="1100" b="0" i="0" kern="1200"/>
            <a:t>var s = next doSomething(arg);</a:t>
          </a:r>
          <a:endParaRPr lang="en-US" sz="1100" kern="1200"/>
        </a:p>
      </dsp:txBody>
      <dsp:txXfrm>
        <a:off x="8773970" y="1880214"/>
        <a:ext cx="1972636" cy="187819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594F21-2499-4476-99CE-BF02923CD23F}">
      <dsp:nvSpPr>
        <dsp:cNvPr id="0" name=""/>
        <dsp:cNvSpPr/>
      </dsp:nvSpPr>
      <dsp:spPr>
        <a:xfrm>
          <a:off x="218822" y="13174"/>
          <a:ext cx="913236" cy="91323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1D62D8-874C-49B5-A375-938EF0E07EC0}">
      <dsp:nvSpPr>
        <dsp:cNvPr id="0" name=""/>
        <dsp:cNvSpPr/>
      </dsp:nvSpPr>
      <dsp:spPr>
        <a:xfrm>
          <a:off x="410601" y="204953"/>
          <a:ext cx="529677" cy="52967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317429-97FD-4DA1-9FA7-CF1612013E49}">
      <dsp:nvSpPr>
        <dsp:cNvPr id="0" name=""/>
        <dsp:cNvSpPr/>
      </dsp:nvSpPr>
      <dsp:spPr>
        <a:xfrm>
          <a:off x="1327752" y="13174"/>
          <a:ext cx="2152630" cy="9132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baseline="0"/>
            <a:t>Classes</a:t>
          </a:r>
          <a:endParaRPr lang="en-US" sz="2400" kern="1200"/>
        </a:p>
      </dsp:txBody>
      <dsp:txXfrm>
        <a:off x="1327752" y="13174"/>
        <a:ext cx="2152630" cy="913236"/>
      </dsp:txXfrm>
    </dsp:sp>
    <dsp:sp modelId="{3BE53FE5-6D65-4890-A05D-B331B25236B8}">
      <dsp:nvSpPr>
        <dsp:cNvPr id="0" name=""/>
        <dsp:cNvSpPr/>
      </dsp:nvSpPr>
      <dsp:spPr>
        <a:xfrm>
          <a:off x="3855462" y="13174"/>
          <a:ext cx="913236" cy="91323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50C25E-56C5-440F-90CC-CDED26C23C19}">
      <dsp:nvSpPr>
        <dsp:cNvPr id="0" name=""/>
        <dsp:cNvSpPr/>
      </dsp:nvSpPr>
      <dsp:spPr>
        <a:xfrm>
          <a:off x="4047241" y="204953"/>
          <a:ext cx="529677" cy="52967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39BB7C-7941-4CE2-A548-0C783D2A2470}">
      <dsp:nvSpPr>
        <dsp:cNvPr id="0" name=""/>
        <dsp:cNvSpPr/>
      </dsp:nvSpPr>
      <dsp:spPr>
        <a:xfrm>
          <a:off x="4964392" y="13174"/>
          <a:ext cx="2152630" cy="9132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baseline="0"/>
            <a:t>Tables</a:t>
          </a:r>
          <a:endParaRPr lang="en-US" sz="2400" kern="1200"/>
        </a:p>
      </dsp:txBody>
      <dsp:txXfrm>
        <a:off x="4964392" y="13174"/>
        <a:ext cx="2152630" cy="913236"/>
      </dsp:txXfrm>
    </dsp:sp>
    <dsp:sp modelId="{57B1B194-2318-49B7-A05B-97AF56795DD0}">
      <dsp:nvSpPr>
        <dsp:cNvPr id="0" name=""/>
        <dsp:cNvSpPr/>
      </dsp:nvSpPr>
      <dsp:spPr>
        <a:xfrm>
          <a:off x="7492102" y="13174"/>
          <a:ext cx="913236" cy="91323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197D3B-CCC2-461C-B9A7-230234B929E7}">
      <dsp:nvSpPr>
        <dsp:cNvPr id="0" name=""/>
        <dsp:cNvSpPr/>
      </dsp:nvSpPr>
      <dsp:spPr>
        <a:xfrm>
          <a:off x="7683882" y="204953"/>
          <a:ext cx="529677" cy="52967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59DAC9-2A8F-4325-85D8-902C81D47761}">
      <dsp:nvSpPr>
        <dsp:cNvPr id="0" name=""/>
        <dsp:cNvSpPr/>
      </dsp:nvSpPr>
      <dsp:spPr>
        <a:xfrm>
          <a:off x="8601032" y="13174"/>
          <a:ext cx="2152630" cy="9132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baseline="0"/>
            <a:t>Forms</a:t>
          </a:r>
          <a:endParaRPr lang="en-US" sz="2400" kern="1200"/>
        </a:p>
      </dsp:txBody>
      <dsp:txXfrm>
        <a:off x="8601032" y="13174"/>
        <a:ext cx="2152630" cy="913236"/>
      </dsp:txXfrm>
    </dsp:sp>
    <dsp:sp modelId="{C2D5206C-458C-43E8-9CA2-9DED546B6114}">
      <dsp:nvSpPr>
        <dsp:cNvPr id="0" name=""/>
        <dsp:cNvSpPr/>
      </dsp:nvSpPr>
      <dsp:spPr>
        <a:xfrm>
          <a:off x="218822" y="1638881"/>
          <a:ext cx="913236" cy="91323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72D1DA-1B62-424A-8F02-FEC828A2A6A5}">
      <dsp:nvSpPr>
        <dsp:cNvPr id="0" name=""/>
        <dsp:cNvSpPr/>
      </dsp:nvSpPr>
      <dsp:spPr>
        <a:xfrm>
          <a:off x="410601" y="1830660"/>
          <a:ext cx="529677" cy="529677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2BCC77-409A-4AFF-AF6A-0C2C0472F0B2}">
      <dsp:nvSpPr>
        <dsp:cNvPr id="0" name=""/>
        <dsp:cNvSpPr/>
      </dsp:nvSpPr>
      <dsp:spPr>
        <a:xfrm>
          <a:off x="1327752" y="1638881"/>
          <a:ext cx="2152630" cy="9132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baseline="0"/>
            <a:t>Datasource on a form.</a:t>
          </a:r>
          <a:endParaRPr lang="en-US" sz="2400" kern="1200"/>
        </a:p>
      </dsp:txBody>
      <dsp:txXfrm>
        <a:off x="1327752" y="1638881"/>
        <a:ext cx="2152630" cy="913236"/>
      </dsp:txXfrm>
    </dsp:sp>
    <dsp:sp modelId="{61279B38-4C40-4017-B33E-9E3A1B158CC3}">
      <dsp:nvSpPr>
        <dsp:cNvPr id="0" name=""/>
        <dsp:cNvSpPr/>
      </dsp:nvSpPr>
      <dsp:spPr>
        <a:xfrm>
          <a:off x="3855462" y="1638881"/>
          <a:ext cx="913236" cy="91323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13DFD7-9E41-40F8-B55D-BB052D18E334}">
      <dsp:nvSpPr>
        <dsp:cNvPr id="0" name=""/>
        <dsp:cNvSpPr/>
      </dsp:nvSpPr>
      <dsp:spPr>
        <a:xfrm>
          <a:off x="4047241" y="1830660"/>
          <a:ext cx="529677" cy="529677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80730F-B7A9-4F66-85CB-E96E7D059578}">
      <dsp:nvSpPr>
        <dsp:cNvPr id="0" name=""/>
        <dsp:cNvSpPr/>
      </dsp:nvSpPr>
      <dsp:spPr>
        <a:xfrm>
          <a:off x="4964392" y="1638881"/>
          <a:ext cx="2152630" cy="9132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baseline="0"/>
            <a:t>Data field on a form.</a:t>
          </a:r>
          <a:endParaRPr lang="en-US" sz="2400" kern="1200"/>
        </a:p>
      </dsp:txBody>
      <dsp:txXfrm>
        <a:off x="4964392" y="1638881"/>
        <a:ext cx="2152630" cy="913236"/>
      </dsp:txXfrm>
    </dsp:sp>
    <dsp:sp modelId="{2EC1434D-0271-4CC0-86B2-50BDA0F033AA}">
      <dsp:nvSpPr>
        <dsp:cNvPr id="0" name=""/>
        <dsp:cNvSpPr/>
      </dsp:nvSpPr>
      <dsp:spPr>
        <a:xfrm>
          <a:off x="7492102" y="1638881"/>
          <a:ext cx="913236" cy="91323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181DF0-2CB3-4ABD-A052-E75A5ACD05BD}">
      <dsp:nvSpPr>
        <dsp:cNvPr id="0" name=""/>
        <dsp:cNvSpPr/>
      </dsp:nvSpPr>
      <dsp:spPr>
        <a:xfrm>
          <a:off x="7683882" y="1830660"/>
          <a:ext cx="529677" cy="529677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6DC543-AAB7-47DE-8080-A80F1F41FE3D}">
      <dsp:nvSpPr>
        <dsp:cNvPr id="0" name=""/>
        <dsp:cNvSpPr/>
      </dsp:nvSpPr>
      <dsp:spPr>
        <a:xfrm>
          <a:off x="8601032" y="1638881"/>
          <a:ext cx="2152630" cy="9132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baseline="0"/>
            <a:t>Control of a form.</a:t>
          </a:r>
          <a:endParaRPr lang="en-US" sz="2400" kern="1200"/>
        </a:p>
      </dsp:txBody>
      <dsp:txXfrm>
        <a:off x="8601032" y="1638881"/>
        <a:ext cx="2152630" cy="913236"/>
      </dsp:txXfrm>
    </dsp:sp>
    <dsp:sp modelId="{24FA8BF5-DC9A-4ABA-94C9-B0D6F760CC5B}">
      <dsp:nvSpPr>
        <dsp:cNvPr id="0" name=""/>
        <dsp:cNvSpPr/>
      </dsp:nvSpPr>
      <dsp:spPr>
        <a:xfrm>
          <a:off x="218822" y="3264587"/>
          <a:ext cx="913236" cy="91323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0B977A-2486-4F9F-8166-18FD56E217C7}">
      <dsp:nvSpPr>
        <dsp:cNvPr id="0" name=""/>
        <dsp:cNvSpPr/>
      </dsp:nvSpPr>
      <dsp:spPr>
        <a:xfrm>
          <a:off x="410601" y="3456367"/>
          <a:ext cx="529677" cy="529677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807AB3-0ACA-43AE-A129-DDAFA57F62CE}">
      <dsp:nvSpPr>
        <dsp:cNvPr id="0" name=""/>
        <dsp:cNvSpPr/>
      </dsp:nvSpPr>
      <dsp:spPr>
        <a:xfrm>
          <a:off x="1327752" y="3264587"/>
          <a:ext cx="2152630" cy="9132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baseline="0"/>
            <a:t>Data entities</a:t>
          </a:r>
          <a:endParaRPr lang="en-US" sz="2400" kern="1200"/>
        </a:p>
      </dsp:txBody>
      <dsp:txXfrm>
        <a:off x="1327752" y="3264587"/>
        <a:ext cx="2152630" cy="91323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CD4319-3C9F-4844-B2D8-45549E89CBCF}">
      <dsp:nvSpPr>
        <dsp:cNvPr id="0" name=""/>
        <dsp:cNvSpPr/>
      </dsp:nvSpPr>
      <dsp:spPr>
        <a:xfrm>
          <a:off x="3549" y="1213227"/>
          <a:ext cx="1260389" cy="17645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265" tIns="330200" rIns="98265" bIns="3302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>
              <a:hlinkClick xmlns:r="http://schemas.openxmlformats.org/officeDocument/2006/relationships" r:id="rId1"/>
            </a:rPr>
            <a:t>Chain of Command In D365 Fundamentals</a:t>
          </a:r>
          <a:endParaRPr lang="en-US" sz="1100" kern="1200"/>
        </a:p>
      </dsp:txBody>
      <dsp:txXfrm>
        <a:off x="3549" y="1883754"/>
        <a:ext cx="1260389" cy="1058726"/>
      </dsp:txXfrm>
    </dsp:sp>
    <dsp:sp modelId="{E980CE04-AB53-41B2-9F6F-AA5D6A2C1ADB}">
      <dsp:nvSpPr>
        <dsp:cNvPr id="0" name=""/>
        <dsp:cNvSpPr/>
      </dsp:nvSpPr>
      <dsp:spPr>
        <a:xfrm>
          <a:off x="369062" y="1389681"/>
          <a:ext cx="529363" cy="5293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1" tIns="12700" rIns="41271" bIns="1270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1</a:t>
          </a:r>
        </a:p>
      </dsp:txBody>
      <dsp:txXfrm>
        <a:off x="446585" y="1467204"/>
        <a:ext cx="374317" cy="374317"/>
      </dsp:txXfrm>
    </dsp:sp>
    <dsp:sp modelId="{CEEA2FB4-0814-4FA3-BDC4-D605C021CA2D}">
      <dsp:nvSpPr>
        <dsp:cNvPr id="0" name=""/>
        <dsp:cNvSpPr/>
      </dsp:nvSpPr>
      <dsp:spPr>
        <a:xfrm>
          <a:off x="3549" y="2977699"/>
          <a:ext cx="1260389" cy="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5F1685-B9C2-4AC9-B151-EBF86322B621}">
      <dsp:nvSpPr>
        <dsp:cNvPr id="0" name=""/>
        <dsp:cNvSpPr/>
      </dsp:nvSpPr>
      <dsp:spPr>
        <a:xfrm>
          <a:off x="1389977" y="1213227"/>
          <a:ext cx="1260389" cy="17645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265" tIns="330200" rIns="98265" bIns="3302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>
              <a:hlinkClick xmlns:r="http://schemas.openxmlformats.org/officeDocument/2006/relationships" r:id="rId2"/>
            </a:rPr>
            <a:t>Chain of Command Table Methods</a:t>
          </a:r>
          <a:endParaRPr lang="en-US" sz="1100" kern="1200"/>
        </a:p>
      </dsp:txBody>
      <dsp:txXfrm>
        <a:off x="1389977" y="1883754"/>
        <a:ext cx="1260389" cy="1058726"/>
      </dsp:txXfrm>
    </dsp:sp>
    <dsp:sp modelId="{2B31EFF9-7783-4489-9861-BF0C4ABA2A41}">
      <dsp:nvSpPr>
        <dsp:cNvPr id="0" name=""/>
        <dsp:cNvSpPr/>
      </dsp:nvSpPr>
      <dsp:spPr>
        <a:xfrm>
          <a:off x="1755490" y="1389681"/>
          <a:ext cx="529363" cy="5293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1" tIns="12700" rIns="41271" bIns="1270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2</a:t>
          </a:r>
        </a:p>
      </dsp:txBody>
      <dsp:txXfrm>
        <a:off x="1833013" y="1467204"/>
        <a:ext cx="374317" cy="374317"/>
      </dsp:txXfrm>
    </dsp:sp>
    <dsp:sp modelId="{FD31A016-1A07-4BF1-A6AB-31887A8AA2CC}">
      <dsp:nvSpPr>
        <dsp:cNvPr id="0" name=""/>
        <dsp:cNvSpPr/>
      </dsp:nvSpPr>
      <dsp:spPr>
        <a:xfrm>
          <a:off x="1389977" y="2977699"/>
          <a:ext cx="1260389" cy="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89EEE07-8F39-4F1E-A098-4DA416F85D48}">
      <dsp:nvSpPr>
        <dsp:cNvPr id="0" name=""/>
        <dsp:cNvSpPr/>
      </dsp:nvSpPr>
      <dsp:spPr>
        <a:xfrm>
          <a:off x="2776405" y="1213227"/>
          <a:ext cx="1260389" cy="17645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265" tIns="330200" rIns="98265" bIns="3302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>
              <a:hlinkClick xmlns:r="http://schemas.openxmlformats.org/officeDocument/2006/relationships" r:id="rId3"/>
            </a:rPr>
            <a:t>Chain of Command Class Methods </a:t>
          </a:r>
          <a:endParaRPr lang="en-US" sz="1100" kern="1200"/>
        </a:p>
      </dsp:txBody>
      <dsp:txXfrm>
        <a:off x="2776405" y="1883754"/>
        <a:ext cx="1260389" cy="1058726"/>
      </dsp:txXfrm>
    </dsp:sp>
    <dsp:sp modelId="{6C5A59A6-5DB9-4173-8C13-163C3163053D}">
      <dsp:nvSpPr>
        <dsp:cNvPr id="0" name=""/>
        <dsp:cNvSpPr/>
      </dsp:nvSpPr>
      <dsp:spPr>
        <a:xfrm>
          <a:off x="3141918" y="1389681"/>
          <a:ext cx="529363" cy="5293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1" tIns="12700" rIns="41271" bIns="1270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3</a:t>
          </a:r>
        </a:p>
      </dsp:txBody>
      <dsp:txXfrm>
        <a:off x="3219441" y="1467204"/>
        <a:ext cx="374317" cy="374317"/>
      </dsp:txXfrm>
    </dsp:sp>
    <dsp:sp modelId="{A5AA4197-3032-467C-B1E6-93E0320F3E00}">
      <dsp:nvSpPr>
        <dsp:cNvPr id="0" name=""/>
        <dsp:cNvSpPr/>
      </dsp:nvSpPr>
      <dsp:spPr>
        <a:xfrm>
          <a:off x="2776405" y="2977699"/>
          <a:ext cx="1260389" cy="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11D11F3-4E5E-4938-9CC4-7E3DAFD34337}">
      <dsp:nvSpPr>
        <dsp:cNvPr id="0" name=""/>
        <dsp:cNvSpPr/>
      </dsp:nvSpPr>
      <dsp:spPr>
        <a:xfrm>
          <a:off x="4162833" y="1213227"/>
          <a:ext cx="1260389" cy="17645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265" tIns="330200" rIns="98265" bIns="3302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>
              <a:hlinkClick xmlns:r="http://schemas.openxmlformats.org/officeDocument/2006/relationships" r:id="rId4"/>
            </a:rPr>
            <a:t>Chain of Command Form Methods</a:t>
          </a:r>
          <a:endParaRPr lang="en-US" sz="1100" kern="1200"/>
        </a:p>
      </dsp:txBody>
      <dsp:txXfrm>
        <a:off x="4162833" y="1883754"/>
        <a:ext cx="1260389" cy="1058726"/>
      </dsp:txXfrm>
    </dsp:sp>
    <dsp:sp modelId="{766C297F-4665-4EC0-85E7-E7CD9F9F3691}">
      <dsp:nvSpPr>
        <dsp:cNvPr id="0" name=""/>
        <dsp:cNvSpPr/>
      </dsp:nvSpPr>
      <dsp:spPr>
        <a:xfrm>
          <a:off x="4528346" y="1389681"/>
          <a:ext cx="529363" cy="5293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1" tIns="12700" rIns="41271" bIns="1270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4</a:t>
          </a:r>
        </a:p>
      </dsp:txBody>
      <dsp:txXfrm>
        <a:off x="4605869" y="1467204"/>
        <a:ext cx="374317" cy="374317"/>
      </dsp:txXfrm>
    </dsp:sp>
    <dsp:sp modelId="{9961E0DA-4F9F-4CC4-B947-93514F6FAAC6}">
      <dsp:nvSpPr>
        <dsp:cNvPr id="0" name=""/>
        <dsp:cNvSpPr/>
      </dsp:nvSpPr>
      <dsp:spPr>
        <a:xfrm>
          <a:off x="4162833" y="2977699"/>
          <a:ext cx="1260389" cy="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1D6304F-BE19-4B7C-8B0C-224EDD9F698E}">
      <dsp:nvSpPr>
        <dsp:cNvPr id="0" name=""/>
        <dsp:cNvSpPr/>
      </dsp:nvSpPr>
      <dsp:spPr>
        <a:xfrm>
          <a:off x="5549261" y="1213227"/>
          <a:ext cx="1260389" cy="17645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265" tIns="330200" rIns="98265" bIns="3302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>
              <a:hlinkClick xmlns:r="http://schemas.openxmlformats.org/officeDocument/2006/relationships" r:id="rId5"/>
            </a:rPr>
            <a:t>Chain of Command Form DataSource Methods</a:t>
          </a:r>
          <a:endParaRPr lang="en-US" sz="1100" kern="1200"/>
        </a:p>
      </dsp:txBody>
      <dsp:txXfrm>
        <a:off x="5549261" y="1883754"/>
        <a:ext cx="1260389" cy="1058726"/>
      </dsp:txXfrm>
    </dsp:sp>
    <dsp:sp modelId="{D5688FCE-C7EB-4722-8271-184ED3C68120}">
      <dsp:nvSpPr>
        <dsp:cNvPr id="0" name=""/>
        <dsp:cNvSpPr/>
      </dsp:nvSpPr>
      <dsp:spPr>
        <a:xfrm>
          <a:off x="5914774" y="1389681"/>
          <a:ext cx="529363" cy="5293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1" tIns="12700" rIns="41271" bIns="1270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5</a:t>
          </a:r>
        </a:p>
      </dsp:txBody>
      <dsp:txXfrm>
        <a:off x="5992297" y="1467204"/>
        <a:ext cx="374317" cy="374317"/>
      </dsp:txXfrm>
    </dsp:sp>
    <dsp:sp modelId="{62AA4CE6-9ABF-47E5-A761-67E2308A4BB4}">
      <dsp:nvSpPr>
        <dsp:cNvPr id="0" name=""/>
        <dsp:cNvSpPr/>
      </dsp:nvSpPr>
      <dsp:spPr>
        <a:xfrm>
          <a:off x="5549261" y="2977699"/>
          <a:ext cx="1260389" cy="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BC587C-3D2D-411B-BC57-3396E08D0C8D}">
      <dsp:nvSpPr>
        <dsp:cNvPr id="0" name=""/>
        <dsp:cNvSpPr/>
      </dsp:nvSpPr>
      <dsp:spPr>
        <a:xfrm>
          <a:off x="6935690" y="1213227"/>
          <a:ext cx="1260389" cy="17645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265" tIns="330200" rIns="98265" bIns="3302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>
              <a:hlinkClick xmlns:r="http://schemas.openxmlformats.org/officeDocument/2006/relationships" r:id="rId6"/>
            </a:rPr>
            <a:t>Chain of Command Form DataSource Field Methods</a:t>
          </a:r>
          <a:endParaRPr lang="en-US" sz="1100" kern="1200"/>
        </a:p>
      </dsp:txBody>
      <dsp:txXfrm>
        <a:off x="6935690" y="1883754"/>
        <a:ext cx="1260389" cy="1058726"/>
      </dsp:txXfrm>
    </dsp:sp>
    <dsp:sp modelId="{6E1541EE-DF3A-4048-A9A2-57676276384E}">
      <dsp:nvSpPr>
        <dsp:cNvPr id="0" name=""/>
        <dsp:cNvSpPr/>
      </dsp:nvSpPr>
      <dsp:spPr>
        <a:xfrm>
          <a:off x="7301202" y="1389681"/>
          <a:ext cx="529363" cy="5293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1" tIns="12700" rIns="41271" bIns="1270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6</a:t>
          </a:r>
        </a:p>
      </dsp:txBody>
      <dsp:txXfrm>
        <a:off x="7378725" y="1467204"/>
        <a:ext cx="374317" cy="374317"/>
      </dsp:txXfrm>
    </dsp:sp>
    <dsp:sp modelId="{CA90B4CA-64B0-49AE-BBB9-0FB00555C495}">
      <dsp:nvSpPr>
        <dsp:cNvPr id="0" name=""/>
        <dsp:cNvSpPr/>
      </dsp:nvSpPr>
      <dsp:spPr>
        <a:xfrm>
          <a:off x="6935690" y="2977699"/>
          <a:ext cx="1260389" cy="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88FA0B6-DE69-40E4-8440-0FE5D097BF57}">
      <dsp:nvSpPr>
        <dsp:cNvPr id="0" name=""/>
        <dsp:cNvSpPr/>
      </dsp:nvSpPr>
      <dsp:spPr>
        <a:xfrm>
          <a:off x="8322118" y="1213227"/>
          <a:ext cx="1260389" cy="17645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265" tIns="330200" rIns="98265" bIns="3302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>
              <a:hlinkClick xmlns:r="http://schemas.openxmlformats.org/officeDocument/2006/relationships" r:id="rId7"/>
            </a:rPr>
            <a:t>Chain of Command Form Control Methods</a:t>
          </a:r>
          <a:endParaRPr lang="en-US" sz="1100" kern="1200"/>
        </a:p>
      </dsp:txBody>
      <dsp:txXfrm>
        <a:off x="8322118" y="1883754"/>
        <a:ext cx="1260389" cy="1058726"/>
      </dsp:txXfrm>
    </dsp:sp>
    <dsp:sp modelId="{E60ACAAD-2523-4C86-AC7D-45208399705C}">
      <dsp:nvSpPr>
        <dsp:cNvPr id="0" name=""/>
        <dsp:cNvSpPr/>
      </dsp:nvSpPr>
      <dsp:spPr>
        <a:xfrm>
          <a:off x="8687631" y="1389681"/>
          <a:ext cx="529363" cy="5293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1" tIns="12700" rIns="41271" bIns="1270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7</a:t>
          </a:r>
        </a:p>
      </dsp:txBody>
      <dsp:txXfrm>
        <a:off x="8765154" y="1467204"/>
        <a:ext cx="374317" cy="374317"/>
      </dsp:txXfrm>
    </dsp:sp>
    <dsp:sp modelId="{62BEE6AC-ABA5-45D9-B2B2-10BF90B8CED9}">
      <dsp:nvSpPr>
        <dsp:cNvPr id="0" name=""/>
        <dsp:cNvSpPr/>
      </dsp:nvSpPr>
      <dsp:spPr>
        <a:xfrm>
          <a:off x="8322118" y="2977699"/>
          <a:ext cx="1260389" cy="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28FEE09-0B8A-4A0F-BF14-AC4068F03866}">
      <dsp:nvSpPr>
        <dsp:cNvPr id="0" name=""/>
        <dsp:cNvSpPr/>
      </dsp:nvSpPr>
      <dsp:spPr>
        <a:xfrm>
          <a:off x="9708546" y="1213227"/>
          <a:ext cx="1260389" cy="17645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265" tIns="330200" rIns="98265" bIns="3302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>
              <a:hlinkClick xmlns:r="http://schemas.openxmlformats.org/officeDocument/2006/relationships" r:id="rId8"/>
            </a:rPr>
            <a:t>Chain of Command Data Entity Methods</a:t>
          </a:r>
          <a:endParaRPr lang="en-US" sz="1100" kern="1200"/>
        </a:p>
      </dsp:txBody>
      <dsp:txXfrm>
        <a:off x="9708546" y="1883754"/>
        <a:ext cx="1260389" cy="1058726"/>
      </dsp:txXfrm>
    </dsp:sp>
    <dsp:sp modelId="{847D665E-4CCF-4CAA-9B0A-D1B9CFDC8B55}">
      <dsp:nvSpPr>
        <dsp:cNvPr id="0" name=""/>
        <dsp:cNvSpPr/>
      </dsp:nvSpPr>
      <dsp:spPr>
        <a:xfrm>
          <a:off x="10074059" y="1389681"/>
          <a:ext cx="529363" cy="5293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1" tIns="12700" rIns="41271" bIns="1270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8</a:t>
          </a:r>
        </a:p>
      </dsp:txBody>
      <dsp:txXfrm>
        <a:off x="10151582" y="1467204"/>
        <a:ext cx="374317" cy="374317"/>
      </dsp:txXfrm>
    </dsp:sp>
    <dsp:sp modelId="{482983CB-FE25-4CE8-B6A6-63EF996918E9}">
      <dsp:nvSpPr>
        <dsp:cNvPr id="0" name=""/>
        <dsp:cNvSpPr/>
      </dsp:nvSpPr>
      <dsp:spPr>
        <a:xfrm>
          <a:off x="9708546" y="2977699"/>
          <a:ext cx="1260389" cy="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910954-3395-4E5A-AF1B-17B4F94F81EB}">
      <dsp:nvSpPr>
        <dsp:cNvPr id="0" name=""/>
        <dsp:cNvSpPr/>
      </dsp:nvSpPr>
      <dsp:spPr>
        <a:xfrm>
          <a:off x="334317" y="2530"/>
          <a:ext cx="3219952" cy="19319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Event handlers are similar to 'Chain of Command'. They allow custom code to be added around the base Microsoft code. </a:t>
          </a:r>
        </a:p>
      </dsp:txBody>
      <dsp:txXfrm>
        <a:off x="334317" y="2530"/>
        <a:ext cx="3219952" cy="1931971"/>
      </dsp:txXfrm>
    </dsp:sp>
    <dsp:sp modelId="{4A98D556-6B9A-4841-9E86-22776EC01FBB}">
      <dsp:nvSpPr>
        <dsp:cNvPr id="0" name=""/>
        <dsp:cNvSpPr/>
      </dsp:nvSpPr>
      <dsp:spPr>
        <a:xfrm>
          <a:off x="3876266" y="2530"/>
          <a:ext cx="3219952" cy="19319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Interestingly, different developers may like using one technique over than the other. This is often based on which technique they learned first and which one they are most comfortable writing. </a:t>
          </a:r>
        </a:p>
      </dsp:txBody>
      <dsp:txXfrm>
        <a:off x="3876266" y="2530"/>
        <a:ext cx="3219952" cy="1931971"/>
      </dsp:txXfrm>
    </dsp:sp>
    <dsp:sp modelId="{63E7208F-8DB3-4580-B4D1-BD634963F2BD}">
      <dsp:nvSpPr>
        <dsp:cNvPr id="0" name=""/>
        <dsp:cNvSpPr/>
      </dsp:nvSpPr>
      <dsp:spPr>
        <a:xfrm>
          <a:off x="7418214" y="2530"/>
          <a:ext cx="3219952" cy="19319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In my opinion, Chain of Command is easier to write and is more readable. </a:t>
          </a:r>
        </a:p>
      </dsp:txBody>
      <dsp:txXfrm>
        <a:off x="7418214" y="2530"/>
        <a:ext cx="3219952" cy="1931971"/>
      </dsp:txXfrm>
    </dsp:sp>
    <dsp:sp modelId="{1E8DFD0A-0C7C-42D6-8A02-6AF3ED6094DD}">
      <dsp:nvSpPr>
        <dsp:cNvPr id="0" name=""/>
        <dsp:cNvSpPr/>
      </dsp:nvSpPr>
      <dsp:spPr>
        <a:xfrm>
          <a:off x="2105291" y="2256497"/>
          <a:ext cx="3219952" cy="19319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Therefore, my recommendation is that you learn both, so that you recognize Event Handlers when you see it. </a:t>
          </a:r>
        </a:p>
      </dsp:txBody>
      <dsp:txXfrm>
        <a:off x="2105291" y="2256497"/>
        <a:ext cx="3219952" cy="1931971"/>
      </dsp:txXfrm>
    </dsp:sp>
    <dsp:sp modelId="{312ACEB2-7E5E-459F-8C60-6D31030E9881}">
      <dsp:nvSpPr>
        <dsp:cNvPr id="0" name=""/>
        <dsp:cNvSpPr/>
      </dsp:nvSpPr>
      <dsp:spPr>
        <a:xfrm>
          <a:off x="5647240" y="2256497"/>
          <a:ext cx="3219952" cy="19319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However, I would recommend always use Chain of Command when you write new code.</a:t>
          </a:r>
        </a:p>
      </dsp:txBody>
      <dsp:txXfrm>
        <a:off x="5647240" y="2256497"/>
        <a:ext cx="3219952" cy="193197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48D367-57C1-4288-89F0-413F14F81739}">
      <dsp:nvSpPr>
        <dsp:cNvPr id="0" name=""/>
        <dsp:cNvSpPr/>
      </dsp:nvSpPr>
      <dsp:spPr>
        <a:xfrm>
          <a:off x="0" y="35073"/>
          <a:ext cx="10972485" cy="9805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baseline="0"/>
            <a:t>More .NET devs than X++ devs</a:t>
          </a:r>
          <a:endParaRPr lang="en-US" sz="2300" kern="1200"/>
        </a:p>
      </dsp:txBody>
      <dsp:txXfrm>
        <a:off x="47866" y="82939"/>
        <a:ext cx="10876753" cy="884801"/>
      </dsp:txXfrm>
    </dsp:sp>
    <dsp:sp modelId="{6D43D160-2C87-4A72-88DB-FAD2118E6038}">
      <dsp:nvSpPr>
        <dsp:cNvPr id="0" name=""/>
        <dsp:cNvSpPr/>
      </dsp:nvSpPr>
      <dsp:spPr>
        <a:xfrm>
          <a:off x="0" y="1081846"/>
          <a:ext cx="10972485" cy="9805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baseline="0"/>
            <a:t>.NET intellisense works better than X++</a:t>
          </a:r>
          <a:endParaRPr lang="en-US" sz="2300" kern="1200"/>
        </a:p>
      </dsp:txBody>
      <dsp:txXfrm>
        <a:off x="47866" y="1129712"/>
        <a:ext cx="10876753" cy="884801"/>
      </dsp:txXfrm>
    </dsp:sp>
    <dsp:sp modelId="{64615E04-8CA5-4739-8E33-0913D938BBD4}">
      <dsp:nvSpPr>
        <dsp:cNvPr id="0" name=""/>
        <dsp:cNvSpPr/>
      </dsp:nvSpPr>
      <dsp:spPr>
        <a:xfrm>
          <a:off x="0" y="2128619"/>
          <a:ext cx="10972485" cy="9805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baseline="0"/>
            <a:t>Get all the goodies of .NET Ex: Nuget, LINQ, natively supported by DevOps source control</a:t>
          </a:r>
          <a:endParaRPr lang="en-US" sz="2300" kern="1200"/>
        </a:p>
      </dsp:txBody>
      <dsp:txXfrm>
        <a:off x="47866" y="2176485"/>
        <a:ext cx="10876753" cy="884801"/>
      </dsp:txXfrm>
    </dsp:sp>
    <dsp:sp modelId="{67459486-D7A3-431F-920F-24BBC865DDF1}">
      <dsp:nvSpPr>
        <dsp:cNvPr id="0" name=""/>
        <dsp:cNvSpPr/>
      </dsp:nvSpPr>
      <dsp:spPr>
        <a:xfrm>
          <a:off x="0" y="3175392"/>
          <a:ext cx="10972485" cy="9805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baseline="0"/>
            <a:t>.NET collections are much easier to work with</a:t>
          </a:r>
          <a:endParaRPr lang="en-US" sz="2300" kern="1200"/>
        </a:p>
      </dsp:txBody>
      <dsp:txXfrm>
        <a:off x="47866" y="3223258"/>
        <a:ext cx="10876753" cy="88480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76551D-BECD-4A2C-865C-5E46D1236719}">
      <dsp:nvSpPr>
        <dsp:cNvPr id="0" name=""/>
        <dsp:cNvSpPr/>
      </dsp:nvSpPr>
      <dsp:spPr>
        <a:xfrm>
          <a:off x="0" y="511"/>
          <a:ext cx="10972485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9050" h="31750" prst="coolSlant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C213099-3A8C-48F6-9B48-353D1E65E5C1}">
      <dsp:nvSpPr>
        <dsp:cNvPr id="0" name=""/>
        <dsp:cNvSpPr/>
      </dsp:nvSpPr>
      <dsp:spPr>
        <a:xfrm>
          <a:off x="0" y="511"/>
          <a:ext cx="10972485" cy="8379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>
              <a:hlinkClick xmlns:r="http://schemas.openxmlformats.org/officeDocument/2006/relationships" r:id="rId1"/>
            </a:rPr>
            <a:t>How to Utilize a .NET Project Within a D365FO Project</a:t>
          </a:r>
          <a:endParaRPr lang="en-US" sz="3500" kern="1200"/>
        </a:p>
      </dsp:txBody>
      <dsp:txXfrm>
        <a:off x="0" y="511"/>
        <a:ext cx="10972485" cy="837995"/>
      </dsp:txXfrm>
    </dsp:sp>
    <dsp:sp modelId="{C2E19639-A902-4F29-80D8-CFD19EC536CA}">
      <dsp:nvSpPr>
        <dsp:cNvPr id="0" name=""/>
        <dsp:cNvSpPr/>
      </dsp:nvSpPr>
      <dsp:spPr>
        <a:xfrm>
          <a:off x="0" y="838506"/>
          <a:ext cx="10972485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9050" h="31750" prst="coolSlant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73C312C-8DC8-401F-B69A-8A42587EB38C}">
      <dsp:nvSpPr>
        <dsp:cNvPr id="0" name=""/>
        <dsp:cNvSpPr/>
      </dsp:nvSpPr>
      <dsp:spPr>
        <a:xfrm>
          <a:off x="0" y="838506"/>
          <a:ext cx="10972485" cy="8379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>
              <a:hlinkClick xmlns:r="http://schemas.openxmlformats.org/officeDocument/2006/relationships" r:id="rId2"/>
            </a:rPr>
            <a:t>Changes to X++ Development in D365FO</a:t>
          </a:r>
          <a:endParaRPr lang="en-US" sz="3500" kern="1200"/>
        </a:p>
      </dsp:txBody>
      <dsp:txXfrm>
        <a:off x="0" y="838506"/>
        <a:ext cx="10972485" cy="837995"/>
      </dsp:txXfrm>
    </dsp:sp>
    <dsp:sp modelId="{4C3255F4-1301-4287-AEC3-0B8BFB2765BD}">
      <dsp:nvSpPr>
        <dsp:cNvPr id="0" name=""/>
        <dsp:cNvSpPr/>
      </dsp:nvSpPr>
      <dsp:spPr>
        <a:xfrm>
          <a:off x="0" y="1676501"/>
          <a:ext cx="10972485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9050" h="31750" prst="coolSlant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788AB4F-4DB4-4D01-ADB7-F9C456683BFA}">
      <dsp:nvSpPr>
        <dsp:cNvPr id="0" name=""/>
        <dsp:cNvSpPr/>
      </dsp:nvSpPr>
      <dsp:spPr>
        <a:xfrm>
          <a:off x="0" y="1676501"/>
          <a:ext cx="10972485" cy="8379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>
              <a:hlinkClick xmlns:r="http://schemas.openxmlformats.org/officeDocument/2006/relationships" r:id="rId3"/>
            </a:rPr>
            <a:t>RunAs Method in D365FO</a:t>
          </a:r>
          <a:endParaRPr lang="en-US" sz="3500" kern="1200"/>
        </a:p>
      </dsp:txBody>
      <dsp:txXfrm>
        <a:off x="0" y="1676501"/>
        <a:ext cx="10972485" cy="837995"/>
      </dsp:txXfrm>
    </dsp:sp>
    <dsp:sp modelId="{3A8101B1-5184-45AD-9660-FEC55D36023A}">
      <dsp:nvSpPr>
        <dsp:cNvPr id="0" name=""/>
        <dsp:cNvSpPr/>
      </dsp:nvSpPr>
      <dsp:spPr>
        <a:xfrm>
          <a:off x="0" y="2514497"/>
          <a:ext cx="10972485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9050" h="31750" prst="coolSlant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3D906E5-3466-4C6C-9D6A-2A80C3D9350D}">
      <dsp:nvSpPr>
        <dsp:cNvPr id="0" name=""/>
        <dsp:cNvSpPr/>
      </dsp:nvSpPr>
      <dsp:spPr>
        <a:xfrm>
          <a:off x="0" y="2514497"/>
          <a:ext cx="10972485" cy="8379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>
              <a:hlinkClick xmlns:r="http://schemas.openxmlformats.org/officeDocument/2006/relationships" r:id="rId4"/>
            </a:rPr>
            <a:t>D365FO Development Tips and Tricks</a:t>
          </a:r>
          <a:endParaRPr lang="en-US" sz="3500" kern="1200"/>
        </a:p>
      </dsp:txBody>
      <dsp:txXfrm>
        <a:off x="0" y="2514497"/>
        <a:ext cx="10972485" cy="837995"/>
      </dsp:txXfrm>
    </dsp:sp>
    <dsp:sp modelId="{A8EE4262-B3B9-4456-8D96-D859967BD913}">
      <dsp:nvSpPr>
        <dsp:cNvPr id="0" name=""/>
        <dsp:cNvSpPr/>
      </dsp:nvSpPr>
      <dsp:spPr>
        <a:xfrm>
          <a:off x="0" y="3352492"/>
          <a:ext cx="10972485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9050" h="31750" prst="coolSlant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32DD382-1386-482A-8854-6BF7A16E6D31}">
      <dsp:nvSpPr>
        <dsp:cNvPr id="0" name=""/>
        <dsp:cNvSpPr/>
      </dsp:nvSpPr>
      <dsp:spPr>
        <a:xfrm>
          <a:off x="0" y="3352492"/>
          <a:ext cx="10972485" cy="8379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>
              <a:hlinkClick xmlns:r="http://schemas.openxmlformats.org/officeDocument/2006/relationships" r:id="rId5"/>
            </a:rPr>
            <a:t>RunAsPermission Class</a:t>
          </a:r>
          <a:endParaRPr lang="en-US" sz="3500" kern="1200"/>
        </a:p>
      </dsp:txBody>
      <dsp:txXfrm>
        <a:off x="0" y="3352492"/>
        <a:ext cx="10972485" cy="8379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6/7/layout/LinearArrowProcessNumbered">
  <dgm:title val="Linear Arrow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shape called UpArrowCallout. Also the nodes are connected by an arrow like shape emphasizing the process natur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3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op="equ"/>
      <dgm:constr type="w" for="ch" forName="sibTransComposite" refType="w" refFor="ch" refForName="compositeNode" fact="0"/>
      <dgm:constr type="w" for="des" forName="parTx"/>
      <dgm:constr type="h" for="des" forName="parTx" op="equ"/>
      <dgm:constr type="h" for="des" forName="parSh" op="equ"/>
      <dgm:constr type="w" for="des" forName="nodeText"/>
      <dgm:constr type="h" for="des" forName="nodeText" op="equ"/>
      <dgm:constr type="w" for="des" forName="parSh"/>
      <dgm:constr type="w" for="des" forName="parSh" op="equ"/>
      <dgm:constr type="primFontSz" for="des" forName="parTx" val="26"/>
      <dgm:constr type="primFontSz" for="des" forName="parTx" op="equ"/>
      <dgm:constr type="primFontSz" for="des" forName="parSh" op="equ"/>
      <dgm:constr type="primFontSz" for="des" forName="nodeText" op="equ"/>
      <dgm:constr type="secFontSz" for="des" forName="nodeText" op="equ"/>
      <dgm:constr type="primFontSz" for="des" forName="sibTransNodeCircle" op="equ"/>
      <dgm:constr type="h" for="des" forName="sibTransNodeCircle" op="equ"/>
      <dgm:constr type="w" for="des" forName="sibTransNodeCircle" op="equ"/>
      <dgm:constr type="h" for="des" forName="parTx" refType="primFontSz" refFor="des" refForName="parTx" fact="1.5"/>
      <dgm:constr type="h" for="ch" forName="compositeNode" refType="h"/>
      <dgm:constr type="h" for="des" forName="parSh" refType="w"/>
      <dgm:constr type="h" for="des" forName="nodeText" refType="primFontSz" refFor="des" refForName="parTx" fact="2.1"/>
      <dgm:constr type="h" for="des" forName="parSh" refType="h" refFor="des" refForName="parTx" op="lte" fact="1.2"/>
      <dgm:constr type="h" for="des" forName="parSh" refType="h" refFor="des" refForName="parTx" op="gte" fact="1.2"/>
    </dgm:constrLst>
    <dgm:ruleLst>
      <dgm:rule type="primFontSz" for="des" forName="parSh" val="5" fact="NaN" max="NaN"/>
    </dgm:ruleLst>
    <dgm:forEach name="Name3" axis="ch" ptType="node">
      <dgm:layoutNode name="compositeNode">
        <dgm:alg type="composite"/>
        <dgm:shape xmlns:r="http://schemas.openxmlformats.org/officeDocument/2006/relationships" r:blip="">
          <dgm:adjLst/>
        </dgm:shape>
        <dgm:presOf/>
        <dgm:choose name="Name004">
          <dgm:if name="Name5" axis="self" ptType="node" func="cnt" op="equ" val="0">
            <dgm:constrLst>
              <dgm:constr type="w" for="ch" forName="parTx" refType="w"/>
              <dgm:constr type="w" for="ch" forName="parSh" refType="w" refFor="ch" refForName="parTx"/>
              <dgm:constr type="w" for="ch" forName="nodeText" refType="w" refFor="ch" refForName="parTx"/>
              <dgm:constr type="t" for="ch" forName="nodeText" refType="b" refFor="ch" refForName="parSh"/>
            </dgm:constrLst>
          </dgm:if>
          <dgm:else name="Name6">
            <dgm:constrLst>
              <dgm:constr type="w" for="ch" forName="parTx" refType="w"/>
              <dgm:constr type="w" for="ch" forName="parSh" refType="w" refFor="ch" refForName="parTx"/>
              <dgm:constr type="w" for="ch" forName="nodeText" refType="w" refFor="ch" refForName="parTx" fact="0.9"/>
              <dgm:constr type="t" for="ch" forName="nodeText" refType="b" refFor="ch" refForName="parSh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zOrderOff="1" hideGeom="1">
            <dgm:adjLst/>
          </dgm:shape>
          <dgm:presOf/>
          <dgm:constrLst>
            <dgm:constr type="h" refType="w" op="lte" fact="0.4"/>
            <dgm:constr type="h"/>
          </dgm:constrLst>
          <dgm:ruleLst>
            <dgm:rule type="h" val="INF" fact="NaN" max="NaN"/>
          </dgm:ruleLst>
        </dgm:layoutNode>
        <dgm:layoutNode name="parSh">
          <dgm:alg type="composite"/>
          <dgm:shape xmlns:r="http://schemas.openxmlformats.org/officeDocument/2006/relationships" r:blip="">
            <dgm:adjLst/>
          </dgm:shape>
          <dgm:presOf axis="self" ptType="node"/>
          <dgm:choose name="casesForFirstAndLastNode">
            <dgm:if name="ifFirstNode" axis="self" ptType="node" func="pos" op="equ" val="1">
              <dgm:choose name="removeLineWhenOnlyOneNode">
                <dgm:if name="ifOnlyOneNode" axis="followSib" ptType="node" func="cnt" op="equ" val="0">
                  <dgm:constrLst>
                    <dgm:constr type="h"/>
                    <dgm:constr type="h" for="ch" forName="lineNode" val="0.002"/>
                    <dgm:constr type="w" for="ch" forName="lineNode" refType="w" fact="0"/>
                    <dgm:constr type="w" for="ch" forName="lineArrowNode" refType="w" fact="0"/>
                    <dgm:constr type="h" for="ch" forName="lineArrowNode" refType="h" fact="0"/>
                    <dgm:constr type="ctrY" for="ch" forName="lineNode" refType="ctrY" refFor="ch" refForName="sibTransNodeCircle"/>
                    <dgm:constr type="h" for="ch" forName="sibTransNodeCircle" refType="h" fact="0.9"/>
                    <dgm:constr type="w" for="ch" forName="sibTransNodeCircle" refType="h" refFor="ch" refForName="sibTransNodeCircle"/>
                    <dgm:constr type="ctrX" for="ch" forName="sibTransNodeCircle" refType="w" fact="0.45"/>
                    <dgm:constr type="ctrY" for="ch" forName="sibTransNodeCircle" refType="h" fact="0.25"/>
                    <dgm:constr type="t" for="ch" forName="spacerBetweenCircleAndCallout" refType="b" refFor="ch" refForName="sibTransNodeCircle"/>
                    <dgm:constr type="h" for="ch" forName="spacerBetweenCircleAndCallout" val="4.6"/>
                  </dgm:constrLst>
                </dgm:if>
                <dgm:else name="ifMoreThanOneNode">
                  <dgm:constrLst>
                    <dgm:constr type="h"/>
                    <dgm:constr type="h" for="ch" forName="lineNode" val="0.002"/>
                    <dgm:constr type="w" for="ch" forName="lineNode" refType="w" fact="0.4"/>
                    <dgm:constr type="l" for="ch" forName="lineNode" refType="w" fact="0.5"/>
                    <dgm:constr type="w" for="ch" forName="lineArrowNode" refType="w" fact="0.046"/>
                    <dgm:constr type="h" for="ch" forName="lineArrowNode" refType="h" fact="0.18"/>
                    <dgm:constr type="l" for="ch" forName="lineArrowNode" refType="w" fact="0.924"/>
                    <dgm:constr type="t" for="ch" forName="lineArrowNode" refType="h" fact="0.18"/>
                    <dgm:constr type="ctrY" for="ch" forName="lineNode" refType="ctrY" refFor="ch" refForName="sibTransNodeCircle"/>
                    <dgm:constr type="h" for="ch" forName="sibTransNodeCircle" refType="h" fact="0.9"/>
                    <dgm:constr type="w" for="ch" forName="sibTransNodeCircle" refType="h" refFor="ch" refForName="sibTransNodeCircle"/>
                    <dgm:constr type="ctrX" for="ch" forName="sibTransNodeCircle" refType="w" fact="0.45"/>
                    <dgm:constr type="ctrY" for="ch" forName="sibTransNodeCircle" refType="h" fact="0.25"/>
                    <dgm:constr type="t" for="ch" forName="spacerBetweenCircleAndCallout" refType="b" refFor="ch" refForName="sibTransNodeCircle"/>
                    <dgm:constr type="h" for="ch" forName="spacerBetweenCircleAndCallout" val="4.6"/>
                  </dgm:constrLst>
                </dgm:else>
              </dgm:choose>
            </dgm:if>
            <dgm:if name="ifLastNode" axis="self" ptType="node" func="revPos" op="equ" val="1">
              <dgm:constrLst>
                <dgm:constr type="h"/>
                <dgm:constr type="h" for="ch" forName="lineNode" val="0.002"/>
                <dgm:constr type="w" for="ch" forName="lineNode" refType="w" fact="0.45"/>
                <dgm:constr type="w" for="ch" forName="lineArrowNode" refType="w" fact="0"/>
                <dgm:constr type="h" for="ch" forName="lineArrowNode" refType="h" fact="0"/>
                <dgm:constr type="ctrY" for="ch" forName="lineNode" refType="ctrY" refFor="ch" refForName="sibTransNodeCircle"/>
                <dgm:constr type="h" for="ch" forName="sibTransNodeCircle" refType="h"/>
                <dgm:constr type="w" for="ch" forName="sibTransNodeCircle" refType="h" refFor="ch" refForName="sibTransNodeCircle"/>
                <dgm:constr type="ctrX" for="ch" forName="sibTransNodeCircle" refType="w" fact="0.45"/>
                <dgm:constr type="ctrY" for="ch" forName="sibTransNodeCircle" refType="h" fact="0.25"/>
                <dgm:constr type="t" for="ch" forName="spacerBetweenCircleAndCallout" refType="b" refFor="ch" refForName="sibTransNodeCircle"/>
                <dgm:constr type="h" for="ch" forName="spacerBetweenCircleAndCallout" val="4.6"/>
              </dgm:constrLst>
            </dgm:if>
            <dgm:else name="allOtherNodes">
              <dgm:constrLst>
                <dgm:constr type="h"/>
                <dgm:constr type="h" for="ch" forName="lineNode" val="0.002"/>
                <dgm:constr type="w" for="ch" forName="lineNode" refType="w" fact="0.9"/>
                <dgm:constr type="w" for="ch" forName="lineArrowNode" refType="w" fact="0.046"/>
                <dgm:constr type="h" for="ch" forName="lineArrowNode" refType="h" fact="0.18"/>
                <dgm:constr type="l" for="ch" forName="lineArrowNode" refType="w" fact="0.924"/>
                <dgm:constr type="t" for="ch" forName="lineArrowNode" refType="h" fact="0.18"/>
                <dgm:constr type="ctrY" for="ch" forName="lineNode" refType="ctrY" refFor="ch" refForName="sibTransNodeCircle"/>
                <dgm:constr type="h" for="ch" forName="sibTransNodeCircle" refType="h" fact="0.9"/>
                <dgm:constr type="w" for="ch" forName="sibTransNodeCircle" refType="h" refFor="ch" refForName="sibTransNodeCircle"/>
                <dgm:constr type="ctrX" for="ch" forName="sibTransNodeCircle" refType="w" fact="0.45"/>
                <dgm:constr type="ctrY" for="ch" forName="sibTransNodeCircle" refType="h" fact="0.25"/>
                <dgm:constr type="t" for="ch" forName="spacerBetweenCircleAndCallout" refType="b" refFor="ch" refForName="sibTransNodeCircle"/>
                <dgm:constr type="h" for="ch" forName="spacerBetweenCircleAndCallout" val="4.6"/>
              </dgm:constrLst>
            </dgm:else>
          </dgm:choose>
          <dgm:layoutNode name="lineNode" styleLbl="alignAccFollowNode1">
            <dgm:alg type="sp"/>
            <dgm:shape xmlns:r="http://schemas.openxmlformats.org/officeDocument/2006/relationships" type="rect" r:blip="">
              <dgm:adjLst/>
            </dgm:shape>
            <dgm:presOf/>
            <dgm:constrLst/>
            <dgm:ruleLst/>
          </dgm:layoutNode>
          <dgm:layoutNode name="lineArrowNode" styleLbl="alignAccFollowNode1">
            <dgm:alg type="sp"/>
            <dgm:shape xmlns:r="http://schemas.openxmlformats.org/officeDocument/2006/relationships" type="chevron" r:blip="">
              <dgm:adjLst>
                <dgm:adj idx="1" val="0.9"/>
              </dgm:adjLst>
            </dgm:shape>
            <dgm:presOf/>
            <dgm:ruleLst/>
          </dgm:layoutNode>
          <dgm:forEach name="Name19" axis="followSib" ptType="sibTrans" hideLastTrans="0" cnt="1">
            <dgm:layoutNode name="sibTransNodeCircle" styleLbl="alignNode1">
              <dgm:varLst>
                <dgm:chMax val="0"/>
                <dgm:bulletEnabled/>
              </dgm:varLst>
              <dgm:presOf axis="self" ptType="sibTrans"/>
              <dgm:alg type="tx">
                <dgm:param type="txAnchorVert" val="mid"/>
                <dgm:param type="txAnchorHorzCh" val="ctr"/>
                <dgm:param type="parTxRTLAlign" val="l"/>
              </dgm:alg>
              <dgm:shape xmlns:r="http://schemas.openxmlformats.org/officeDocument/2006/relationships" type="ellipse" r:blip="">
                <dgm:adjLst/>
              </dgm:shape>
              <dgm:constrLst>
                <dgm:constr type="w" refType="h" op="equ"/>
                <dgm:constr type="primFontSz" val="60"/>
                <dgm:constr type="tMarg" refType="w" fact="0.11"/>
                <dgm:constr type="lMarg" refType="w" fact="0.11"/>
                <dgm:constr type="rMarg" refType="w" fact="0.11"/>
                <dgm:constr type="bMarg" refType="w" fact="0.11"/>
              </dgm:constrLst>
              <dgm:ruleLst>
                <dgm:rule type="primFontSz" val="14" fact="NaN" max="NaN"/>
              </dgm:ruleLst>
            </dgm:layoutNode>
            <dgm:layoutNode name="spacerBetweenCircleAndCallout">
              <dgm:varLst/>
              <dgm:presOf/>
              <dgm:alg type="sp"/>
              <dgm:shape xmlns:r="http://schemas.openxmlformats.org/officeDocument/2006/relationships" r:blip="">
                <dgm:adjLst/>
              </dgm:shape>
              <dgm:constrLst/>
              <dgm:ruleLst/>
            </dgm:layoutNode>
          </dgm:forEach>
          <dgm:presOf/>
          <dgm:ruleLst/>
        </dgm:layoutNode>
        <dgm:layoutNode name="nodeText" styleLbl="alignAccFollowNode1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upArrowCallout" r:blip="">
            <dgm:adjLst>
              <dgm:adj idx="1" val="0.5"/>
              <dgm:adj idx="2" val="0.2"/>
              <dgm:adj idx="3" val="0.2"/>
              <dgm:adj idx="4" val="1"/>
            </dgm:adjLst>
          </dgm:shape>
          <dgm:presOf axis="desOrSelf" ptType="node"/>
          <dgm:constrLst>
            <dgm:constr type="secFontSz" val="16"/>
            <dgm:constr type="primFontSz" val="26"/>
            <dgm:constr type="h"/>
            <dgm:constr type="tMarg" val="13"/>
            <dgm:constr type="lMarg" refType="w" fact="0.2236"/>
            <dgm:constr type="rMarg" refType="w" fact="0.2236"/>
            <dgm:constr type="bMarg" val="13"/>
          </dgm:constrLst>
          <dgm:ruleLst>
            <dgm:rule type="secFontSz" val="11" fact="NaN" max="NaN"/>
            <dgm:rule type="primFontSz" val="11" fact="NaN" max="NaN"/>
            <dgm:rule type="h" val="INF" fact="NaN" max="NaN"/>
          </dgm:ruleLst>
        </dgm:layoutNode>
      </dgm:layoutNode>
      <dgm:forEach name="sibTransForEach" axis="followSib" ptType="sibTrans" cnt="1">
        <dgm:layoutNode name="sibTransComposite" styleLbl="alignAccFollowNode1">
          <dgm:alg type="sp"/>
          <dgm:shape xmlns:r="http://schemas.openxmlformats.org/officeDocument/2006/relationships" r:blip="">
            <dgm:adjLst/>
          </dgm:shape>
          <dgm:ruleLst/>
        </dgm:layoutNode>
        <dgm:ruleLst>
          <dgm:rule type="h" val="INF" fact="NaN" max="NaN"/>
        </dgm:ruleLst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CRMUG Summit 2017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58CAF0-866C-41B3-A854-572A2A51FA6A}" type="datetime8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10/15/2025 4:01 PM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© 2017 Dynamic Communities.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CRMUG Summit 2017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058EF5B-311B-4148-8831-2D28534D49CD}" type="datetime8">
              <a:rPr lang="en-US" smtClean="0"/>
              <a:t>10/15/2025 4:01 PM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© 2017 Dynamic Communities.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4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/>
              <a:t>Pro Tip: Because classes and forms and tables can be named the same thing, and each can be modified using Chain of Command, I have found it helpful to put the object type in the name of the Chain of Command class. This is not required, however, it can make your code more readable. I recommend using a format like this: &lt;</a:t>
            </a:r>
            <a:r>
              <a:rPr lang="en-US" b="0" i="0" dirty="0" err="1"/>
              <a:t>BaseObjectName</a:t>
            </a:r>
            <a:r>
              <a:rPr lang="en-US" b="0" i="0" dirty="0"/>
              <a:t>&gt;_&lt;</a:t>
            </a:r>
            <a:r>
              <a:rPr lang="en-US" b="0" i="0" dirty="0" err="1"/>
              <a:t>ObjectType</a:t>
            </a:r>
            <a:r>
              <a:rPr lang="en-US" b="0" i="0" dirty="0"/>
              <a:t>&gt;_Extension</a:t>
            </a:r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CRMUG Summit 2017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058EF5B-311B-4148-8831-2D28534D49CD}" type="datetime8">
              <a:rPr lang="en-US" smtClean="0"/>
              <a:t>10/15/2025 4:01 PM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3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D4114E-5918-B1DB-D683-8740D0633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67774B5-F68C-1108-7441-1A84E31C5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>
            <a:lvl1pPr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baseline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baseline="0">
                <a:solidFill>
                  <a:schemeClr val="bg1">
                    <a:lumMod val="50000"/>
                  </a:schemeClr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67BE35-4283-FC22-2DF1-9BAE77625F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0375" y="302406"/>
            <a:ext cx="3086100" cy="10922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ADF9018-552B-83D7-92A3-76120E4637B5}"/>
              </a:ext>
            </a:extLst>
          </p:cNvPr>
          <p:cNvSpPr/>
          <p:nvPr userDrawn="1"/>
        </p:nvSpPr>
        <p:spPr bwMode="auto">
          <a:xfrm>
            <a:off x="-3" y="0"/>
            <a:ext cx="12436477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CFDFF33-C3AC-4360-2256-6D09B51BC89A}"/>
              </a:ext>
            </a:extLst>
          </p:cNvPr>
          <p:cNvSpPr/>
          <p:nvPr userDrawn="1"/>
        </p:nvSpPr>
        <p:spPr bwMode="auto">
          <a:xfrm>
            <a:off x="-3" y="6637474"/>
            <a:ext cx="12436478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7527AD-759C-5A08-98E2-71BD229E8255}"/>
              </a:ext>
            </a:extLst>
          </p:cNvPr>
          <p:cNvCxnSpPr/>
          <p:nvPr userDrawn="1"/>
        </p:nvCxnSpPr>
        <p:spPr>
          <a:xfrm>
            <a:off x="-4" y="385588"/>
            <a:ext cx="12436478" cy="0"/>
          </a:xfrm>
          <a:prstGeom prst="line">
            <a:avLst/>
          </a:prstGeom>
          <a:ln w="53975">
            <a:solidFill>
              <a:srgbClr val="F5912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bject 10">
            <a:extLst>
              <a:ext uri="{FF2B5EF4-FFF2-40B4-BE49-F238E27FC236}">
                <a16:creationId xmlns:a16="http://schemas.microsoft.com/office/drawing/2014/main" id="{C02CC332-457D-2159-182F-CF67A980D719}"/>
              </a:ext>
            </a:extLst>
          </p:cNvPr>
          <p:cNvSpPr txBox="1"/>
          <p:nvPr userDrawn="1"/>
        </p:nvSpPr>
        <p:spPr>
          <a:xfrm>
            <a:off x="9732132" y="6713921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baseline="0" dirty="0">
                <a:solidFill>
                  <a:schemeClr val="tx1"/>
                </a:solidFill>
              </a:rPr>
              <a:t>@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-50" baseline="0" dirty="0">
                <a:solidFill>
                  <a:schemeClr val="tx1"/>
                </a:solidFill>
              </a:rPr>
              <a:t>202</a:t>
            </a:r>
            <a:r>
              <a:rPr lang="en-US" spc="-50" baseline="0" dirty="0">
                <a:solidFill>
                  <a:schemeClr val="tx1"/>
                </a:solidFill>
              </a:rPr>
              <a:t>5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60" baseline="0" dirty="0">
                <a:solidFill>
                  <a:schemeClr val="tx1"/>
                </a:solidFill>
              </a:rPr>
              <a:t>Dynamic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40" baseline="0" dirty="0">
                <a:solidFill>
                  <a:schemeClr val="tx1"/>
                </a:solidFill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37888385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orient="horz" pos="105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lm trees in the sky&#10;&#10;Description automatically generated">
            <a:extLst>
              <a:ext uri="{FF2B5EF4-FFF2-40B4-BE49-F238E27FC236}">
                <a16:creationId xmlns:a16="http://schemas.microsoft.com/office/drawing/2014/main" id="{10B88D82-2B62-3BFB-D841-B76287AC05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5520" b="7562"/>
          <a:stretch/>
        </p:blipFill>
        <p:spPr>
          <a:xfrm>
            <a:off x="-1" y="0"/>
            <a:ext cx="12436475" cy="6994525"/>
          </a:xfrm>
          <a:prstGeom prst="rect">
            <a:avLst/>
          </a:prstGeom>
        </p:spPr>
      </p:pic>
      <p:sp>
        <p:nvSpPr>
          <p:cNvPr id="10" name="object 10">
            <a:extLst>
              <a:ext uri="{FF2B5EF4-FFF2-40B4-BE49-F238E27FC236}">
                <a16:creationId xmlns:a16="http://schemas.microsoft.com/office/drawing/2014/main" id="{AA4E1C05-C18C-5999-ACBA-01155639006B}"/>
              </a:ext>
            </a:extLst>
          </p:cNvPr>
          <p:cNvSpPr txBox="1"/>
          <p:nvPr userDrawn="1"/>
        </p:nvSpPr>
        <p:spPr>
          <a:xfrm>
            <a:off x="9685337" y="6637374"/>
            <a:ext cx="2737970" cy="208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spAutoFit/>
          </a:bodyPr>
          <a:lstStyle/>
          <a:p>
            <a:pPr indent="12953">
              <a:spcBef>
                <a:spcPts val="102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sz="1326" baseline="0" dirty="0">
                <a:solidFill>
                  <a:srgbClr val="1B449A"/>
                </a:solidFill>
              </a:rPr>
              <a:t>@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-51" baseline="0" dirty="0">
                <a:solidFill>
                  <a:srgbClr val="1B449A"/>
                </a:solidFill>
              </a:rPr>
              <a:t>202</a:t>
            </a:r>
            <a:r>
              <a:rPr lang="en-US" sz="1326" spc="-51" baseline="0" dirty="0">
                <a:solidFill>
                  <a:srgbClr val="1B449A"/>
                </a:solidFill>
              </a:rPr>
              <a:t>5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61" baseline="0" dirty="0">
                <a:solidFill>
                  <a:srgbClr val="1B449A"/>
                </a:solidFill>
              </a:rPr>
              <a:t>Dynamic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41" baseline="0" dirty="0">
                <a:solidFill>
                  <a:srgbClr val="1B449A"/>
                </a:solidFill>
              </a:rPr>
              <a:t>Communities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8FB400-37E7-74B2-ACB9-7ED56CD5FD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F96BD7-A0D0-5697-E23A-C8FAF10B28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4110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3" descr="object 3">
            <a:extLst>
              <a:ext uri="{FF2B5EF4-FFF2-40B4-BE49-F238E27FC236}">
                <a16:creationId xmlns:a16="http://schemas.microsoft.com/office/drawing/2014/main" id="{A5D03D5E-93BB-8906-4997-A84B5DF91C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80014"/>
          <a:stretch/>
        </p:blipFill>
        <p:spPr>
          <a:xfrm>
            <a:off x="0" y="6049961"/>
            <a:ext cx="12462953" cy="944564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6" name="object 10">
            <a:extLst>
              <a:ext uri="{FF2B5EF4-FFF2-40B4-BE49-F238E27FC236}">
                <a16:creationId xmlns:a16="http://schemas.microsoft.com/office/drawing/2014/main" id="{3F3FC02D-4163-99D0-F7E6-842667F226E2}"/>
              </a:ext>
            </a:extLst>
          </p:cNvPr>
          <p:cNvSpPr txBox="1"/>
          <p:nvPr userDrawn="1"/>
        </p:nvSpPr>
        <p:spPr>
          <a:xfrm>
            <a:off x="713677" y="6469062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>
                <a:solidFill>
                  <a:schemeClr val="bg1"/>
                </a:solidFill>
              </a:rPr>
              <a:t>@</a:t>
            </a:r>
            <a:r>
              <a:rPr spc="-65">
                <a:solidFill>
                  <a:schemeClr val="bg1"/>
                </a:solidFill>
              </a:rPr>
              <a:t> </a:t>
            </a:r>
            <a:r>
              <a:rPr spc="-50">
                <a:solidFill>
                  <a:schemeClr val="bg1"/>
                </a:solidFill>
              </a:rPr>
              <a:t>202</a:t>
            </a:r>
            <a:r>
              <a:rPr lang="en-US" spc="-50">
                <a:solidFill>
                  <a:schemeClr val="bg1"/>
                </a:solidFill>
              </a:rPr>
              <a:t>4</a:t>
            </a:r>
            <a:r>
              <a:rPr spc="-65">
                <a:solidFill>
                  <a:schemeClr val="bg1"/>
                </a:solidFill>
              </a:rPr>
              <a:t> </a:t>
            </a:r>
            <a:r>
              <a:rPr spc="60">
                <a:solidFill>
                  <a:schemeClr val="bg1"/>
                </a:solidFill>
              </a:rPr>
              <a:t>Dynamic</a:t>
            </a:r>
            <a:r>
              <a:rPr spc="-65">
                <a:solidFill>
                  <a:schemeClr val="bg1"/>
                </a:solidFill>
              </a:rPr>
              <a:t> </a:t>
            </a:r>
            <a:r>
              <a:rPr spc="40">
                <a:solidFill>
                  <a:schemeClr val="bg1"/>
                </a:solidFill>
              </a:rPr>
              <a:t>Communities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5969C0B-617D-29BE-69D1-96DCD556D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3677" y="459009"/>
            <a:ext cx="10972484" cy="71224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19BD2D9-3E59-9AC9-5C71-E4D386FAEF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361" y="1595360"/>
            <a:ext cx="10972800" cy="4035501"/>
          </a:xfrm>
        </p:spPr>
        <p:txBody>
          <a:bodyPr/>
          <a:lstStyle/>
          <a:p>
            <a:pPr lvl="0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165A25-F545-F0E8-D06C-6484AA82E9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591430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4036C-F2D0-E5FA-A9AD-9F13C43C51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163" y="1144588"/>
            <a:ext cx="9328150" cy="24352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2027C8-6E77-AA13-28A0-54A3DA880F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163" y="3673475"/>
            <a:ext cx="9328150" cy="1689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9838F5-6A95-0D91-ED36-47BEFFF4A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70B45-D55C-7586-BF10-D531E3455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39F54-5652-FD6C-DC9C-258633175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650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9606E4-0255-04C2-05F4-69A58A211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0542DC-8B03-6107-E71E-9588A48652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E9F7FA-AEA7-B39E-4D04-5645B5FBA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291419-2070-DBE8-4146-4E956DA44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BD1D98-2323-B250-6D61-CA41D4A04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9016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30CF9-0706-CA5E-8233-A787752FE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313" y="1743075"/>
            <a:ext cx="10725150" cy="290988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A967A8-44A8-E9A0-067A-424CE94896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9313" y="4681538"/>
            <a:ext cx="10725150" cy="15287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C0E77A-EC6E-C017-88A8-8DC155321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CE00A-629B-9809-956B-E335D55F6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2B17E4-5C7F-BEF8-1CB1-B96E8750A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6894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492D2-7BB3-EE30-D85D-6D233270B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D507E3-3070-235F-5D9B-7B41B99459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55663" y="1862138"/>
            <a:ext cx="5286375" cy="4437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498F23-5C78-95FD-0482-21D4DA4F85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4438" y="1862138"/>
            <a:ext cx="5286375" cy="4437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17ACFC-758C-978C-4200-4FDD1300C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7416CE-42F7-3D16-510A-2BAF401EE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FE40FE-5412-F1B7-8745-8D453CC23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6998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C6CB6-D887-658C-B7FA-79FCA5565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373063"/>
            <a:ext cx="10725150" cy="13509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116B04-70DE-2CE1-9DDB-0DB3D69940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250" y="1714500"/>
            <a:ext cx="5260975" cy="8397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A19F21-136B-62F9-F77B-D07F5D223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7250" y="2554288"/>
            <a:ext cx="5260975" cy="375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DB9F4C-216C-D100-87B3-878B003110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96025" y="1714500"/>
            <a:ext cx="5286375" cy="8397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9D0F06-6168-E592-6EE1-0A51222766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96025" y="2554288"/>
            <a:ext cx="5286375" cy="375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D48404-402B-BB3A-3C70-8A663BDD7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417AAD-C961-8ECB-7C7A-852059609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71A1BB-E631-C611-0459-D280C3167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414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6A011-289E-4B8F-1CF9-1CC46C447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62827F9-3D49-C709-70CB-C5FEB4C8B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EE711E-3BAE-C5B5-877C-39686A366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4BD723-4295-41EC-1F80-779B398E4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3647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7A1CD-DCA6-9DCC-93A2-D3367DDED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F2637B-D79E-AF39-64A5-FE4BFCF66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DE2B03-8005-975D-D987-65836D704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414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9E886-43E5-69A2-5BDE-5E08C8C2C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466725"/>
            <a:ext cx="4010025" cy="16319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28FB97-A01D-6830-CE18-36081E7A64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6375" y="1006475"/>
            <a:ext cx="6296025" cy="49704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7F96C4-95F9-4732-564F-4371A24B5F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7250" y="2098675"/>
            <a:ext cx="4010025" cy="38877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E2F4A7-65C3-91EA-0380-ECEA5255B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31AB7D-1A55-8DFA-770D-643C0F82F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811768-80EB-0515-CB18-834166E56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79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8647BE7B-65E1-0320-C8A6-9B9EC05A5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389485E-3748-70B7-6A15-7D7BC8C67F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>
            <a:lvl1pPr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baseline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baseline="0">
                <a:solidFill>
                  <a:schemeClr val="bg1">
                    <a:lumMod val="50000"/>
                  </a:schemeClr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4B2A1F-346F-E426-5FCD-6CE0B300F6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0375" y="302406"/>
            <a:ext cx="3086100" cy="10922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86251F0-97DC-6218-B185-ECFCDBA57014}"/>
              </a:ext>
            </a:extLst>
          </p:cNvPr>
          <p:cNvSpPr/>
          <p:nvPr userDrawn="1"/>
        </p:nvSpPr>
        <p:spPr bwMode="auto">
          <a:xfrm>
            <a:off x="-3" y="0"/>
            <a:ext cx="12436477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DF22EB9-D1CD-40AE-09A4-CD7D374E2567}"/>
              </a:ext>
            </a:extLst>
          </p:cNvPr>
          <p:cNvSpPr/>
          <p:nvPr userDrawn="1"/>
        </p:nvSpPr>
        <p:spPr bwMode="auto">
          <a:xfrm>
            <a:off x="-3" y="6637474"/>
            <a:ext cx="12436478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3976A84-16EE-D6CB-5268-1A801CB94C29}"/>
              </a:ext>
            </a:extLst>
          </p:cNvPr>
          <p:cNvCxnSpPr/>
          <p:nvPr userDrawn="1"/>
        </p:nvCxnSpPr>
        <p:spPr>
          <a:xfrm>
            <a:off x="-4" y="385588"/>
            <a:ext cx="12436478" cy="0"/>
          </a:xfrm>
          <a:prstGeom prst="line">
            <a:avLst/>
          </a:prstGeom>
          <a:ln w="53975">
            <a:solidFill>
              <a:srgbClr val="F5912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ject 10">
            <a:extLst>
              <a:ext uri="{FF2B5EF4-FFF2-40B4-BE49-F238E27FC236}">
                <a16:creationId xmlns:a16="http://schemas.microsoft.com/office/drawing/2014/main" id="{E0839425-C7BA-9D40-5A68-DEF9E707DF47}"/>
              </a:ext>
            </a:extLst>
          </p:cNvPr>
          <p:cNvSpPr txBox="1"/>
          <p:nvPr userDrawn="1"/>
        </p:nvSpPr>
        <p:spPr>
          <a:xfrm>
            <a:off x="9732128" y="6712952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baseline="0" dirty="0">
                <a:solidFill>
                  <a:schemeClr val="tx1"/>
                </a:solidFill>
              </a:rPr>
              <a:t>@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-50" baseline="0" dirty="0">
                <a:solidFill>
                  <a:schemeClr val="tx1"/>
                </a:solidFill>
              </a:rPr>
              <a:t>202</a:t>
            </a:r>
            <a:r>
              <a:rPr lang="en-US" spc="-50" baseline="0" dirty="0">
                <a:solidFill>
                  <a:schemeClr val="tx1"/>
                </a:solidFill>
              </a:rPr>
              <a:t>5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60" baseline="0" dirty="0">
                <a:solidFill>
                  <a:schemeClr val="tx1"/>
                </a:solidFill>
              </a:rPr>
              <a:t>Dynamic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40" baseline="0" dirty="0">
                <a:solidFill>
                  <a:schemeClr val="tx1"/>
                </a:solidFill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38799184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orient="horz" pos="105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0D050-AE94-CF41-9AE3-4152A36F1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466725"/>
            <a:ext cx="4010025" cy="16319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1A4CF3-5678-5504-703C-5F8AB99531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86375" y="1006475"/>
            <a:ext cx="6296025" cy="49704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4D9EB5-A1F8-4DB6-0F7E-6D7A8A381F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7250" y="2098675"/>
            <a:ext cx="4010025" cy="38877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04A06F-D2A9-5DDB-D6F5-301C2AF0A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C49984-990B-61CD-AA48-AC61B9BC2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0EF457-44D0-AFCA-A69C-747942E03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6249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E2AB6-3227-57A3-8413-53E76E794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B50A63-D241-C9E9-41DD-5E2CC350C0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59AA09-52C9-6C3E-BB98-EB6E9216E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B782F-650F-3302-A3CC-99E530736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AC915C-FCAF-91AE-ACBE-36811915C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5919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857E7F-84CF-1B9E-EF2F-B9328A682D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899525" y="373063"/>
            <a:ext cx="2681288" cy="59261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BBB55B-480C-B12D-AFA3-BF5E468CE7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55663" y="373063"/>
            <a:ext cx="7891462" cy="59261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DC5921-0D28-EA8B-4059-D11B21B2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2A2E97-ECAB-3093-1D38-19D8598EB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A86EFD-7EB8-157E-7837-59BB74941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4535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9C52D-7A32-0C55-6FB2-F0247B9192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163" y="1144588"/>
            <a:ext cx="9328150" cy="24352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7564D3-A5F1-E105-364A-C71B92B5B5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163" y="3673475"/>
            <a:ext cx="9328150" cy="1689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9808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2 with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DAB300-83A5-C8A6-8997-8AA97222B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79A92AF-199F-1976-F0A5-D1F4A01045F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>
            <a:lvl1pPr>
              <a:defRPr baseline="0">
                <a:solidFill>
                  <a:srgbClr val="000000"/>
                </a:solidFill>
              </a:defRPr>
            </a:lvl1pPr>
            <a:lvl2pPr>
              <a:defRPr baseline="0">
                <a:solidFill>
                  <a:srgbClr val="000000"/>
                </a:solidFill>
              </a:defRPr>
            </a:lvl2pPr>
            <a:lvl3pPr>
              <a:defRPr baseline="0">
                <a:solidFill>
                  <a:srgbClr val="000000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69805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1056257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s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39689" y="1668462"/>
            <a:ext cx="5021348" cy="4191000"/>
          </a:xfrm>
        </p:spPr>
        <p:txBody>
          <a:bodyPr wrap="square">
            <a:no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 baseline="0">
                <a:solidFill>
                  <a:srgbClr val="000000"/>
                </a:solidFill>
              </a:defRPr>
            </a:lvl1pPr>
            <a:lvl2pPr marL="0" indent="0">
              <a:buNone/>
              <a:defRPr sz="2000" baseline="0">
                <a:solidFill>
                  <a:srgbClr val="000000"/>
                </a:solidFill>
              </a:defRPr>
            </a:lvl2pPr>
            <a:lvl3pPr marL="231775" indent="0">
              <a:buNone/>
              <a:tabLst/>
              <a:defRPr sz="2000" baseline="0">
                <a:solidFill>
                  <a:srgbClr val="000000"/>
                </a:solidFill>
              </a:defRPr>
            </a:lvl3pPr>
            <a:lvl4pPr marL="460375" indent="0">
              <a:buNone/>
              <a:defRPr baseline="0">
                <a:solidFill>
                  <a:srgbClr val="000000"/>
                </a:solidFill>
              </a:defRPr>
            </a:lvl4pPr>
            <a:lvl5pPr marL="685800" indent="0">
              <a:buNone/>
              <a:tabLst/>
              <a:defRPr baseline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218237" y="1668462"/>
            <a:ext cx="5486400" cy="4191000"/>
          </a:xfrm>
        </p:spPr>
        <p:txBody>
          <a:bodyPr wrap="square">
            <a:no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 baseline="0">
                <a:solidFill>
                  <a:srgbClr val="000000"/>
                </a:solidFill>
              </a:defRPr>
            </a:lvl1pPr>
            <a:lvl2pPr marL="0" indent="0">
              <a:buNone/>
              <a:defRPr sz="2000" baseline="0">
                <a:solidFill>
                  <a:srgbClr val="000000"/>
                </a:solidFill>
              </a:defRPr>
            </a:lvl2pPr>
            <a:lvl3pPr marL="231775" indent="0">
              <a:buNone/>
              <a:tabLst/>
              <a:defRPr sz="2000" baseline="0">
                <a:solidFill>
                  <a:srgbClr val="000000"/>
                </a:solidFill>
              </a:defRPr>
            </a:lvl3pPr>
            <a:lvl4pPr marL="460375" indent="0">
              <a:buNone/>
              <a:defRPr baseline="0">
                <a:solidFill>
                  <a:srgbClr val="000000"/>
                </a:solidFill>
              </a:defRPr>
            </a:lvl4pPr>
            <a:lvl5pPr marL="685800" indent="0">
              <a:buNone/>
              <a:tabLst/>
              <a:defRPr baseline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3977870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1837" y="2125662"/>
            <a:ext cx="7315200" cy="2286000"/>
          </a:xfrm>
          <a:noFill/>
        </p:spPr>
        <p:txBody>
          <a:bodyPr wrap="square" tIns="91440" bIns="91440" anchor="t" anchorCtr="0">
            <a:noAutofit/>
          </a:bodyPr>
          <a:lstStyle>
            <a:lvl1pPr>
              <a:defRPr sz="4400" b="1" i="0" spc="-10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288490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ity with a lake&#10;&#10;Description automatically generated">
            <a:extLst>
              <a:ext uri="{FF2B5EF4-FFF2-40B4-BE49-F238E27FC236}">
                <a16:creationId xmlns:a16="http://schemas.microsoft.com/office/drawing/2014/main" id="{15F83B2B-FB5D-9733-A2DA-257BE74CE6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487"/>
            <a:ext cx="12442682" cy="6991038"/>
          </a:xfrm>
          <a:prstGeom prst="rect">
            <a:avLst/>
          </a:prstGeom>
        </p:spPr>
      </p:pic>
      <p:sp>
        <p:nvSpPr>
          <p:cNvPr id="4" name="Text Box 3">
            <a:extLst>
              <a:ext uri="{FF2B5EF4-FFF2-40B4-BE49-F238E27FC236}">
                <a16:creationId xmlns:a16="http://schemas.microsoft.com/office/drawing/2014/main" id="{11FC0C72-737D-446E-3EBF-97A33E71CB20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274637" y="6469062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2025 Dynamic Communities.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718074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alm trees in the sky&#10;&#10;Description automatically generated">
            <a:extLst>
              <a:ext uri="{FF2B5EF4-FFF2-40B4-BE49-F238E27FC236}">
                <a16:creationId xmlns:a16="http://schemas.microsoft.com/office/drawing/2014/main" id="{D2425B14-4C37-0700-44FC-5BD08A9796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5520" b="7562"/>
          <a:stretch/>
        </p:blipFill>
        <p:spPr>
          <a:xfrm>
            <a:off x="-1" y="0"/>
            <a:ext cx="12436475" cy="69945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5488C3-1EA5-3614-1946-6015D751C8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2129" y="1935162"/>
            <a:ext cx="6077634" cy="1351952"/>
          </a:xfrm>
          <a:ln>
            <a:noFill/>
          </a:ln>
        </p:spPr>
        <p:txBody>
          <a:bodyPr/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Session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F30869-1BD4-D9D2-CE84-B199E855DE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bject 9">
            <a:extLst>
              <a:ext uri="{FF2B5EF4-FFF2-40B4-BE49-F238E27FC236}">
                <a16:creationId xmlns:a16="http://schemas.microsoft.com/office/drawing/2014/main" id="{EEE12B02-F83C-EE22-51AA-8DB85C11B023}"/>
              </a:ext>
            </a:extLst>
          </p:cNvPr>
          <p:cNvSpPr txBox="1"/>
          <p:nvPr userDrawn="1"/>
        </p:nvSpPr>
        <p:spPr>
          <a:xfrm>
            <a:off x="466368" y="652823"/>
            <a:ext cx="7316918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The largest Microsoft Business Applications </a:t>
            </a:r>
            <a:b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user conference on the planet.</a:t>
            </a:r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B3D165BB-366E-FF38-B8DA-3AF941C1841F}"/>
              </a:ext>
            </a:extLst>
          </p:cNvPr>
          <p:cNvSpPr/>
          <p:nvPr userDrawn="1"/>
        </p:nvSpPr>
        <p:spPr>
          <a:xfrm>
            <a:off x="431123" y="2331509"/>
            <a:ext cx="96228" cy="494787"/>
          </a:xfrm>
          <a:prstGeom prst="rect">
            <a:avLst/>
          </a:prstGeom>
          <a:solidFill>
            <a:srgbClr val="E88C24"/>
          </a:solidFill>
          <a:ln w="12700">
            <a:miter lim="400000"/>
          </a:ln>
        </p:spPr>
        <p:txBody>
          <a:bodyPr lIns="46629" rIns="46629"/>
          <a:lstStyle/>
          <a:p>
            <a:endParaRPr sz="1836"/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8B820B61-2594-56BE-784C-A8565846E223}"/>
              </a:ext>
            </a:extLst>
          </p:cNvPr>
          <p:cNvSpPr txBox="1"/>
          <p:nvPr userDrawn="1"/>
        </p:nvSpPr>
        <p:spPr>
          <a:xfrm>
            <a:off x="9626784" y="6676209"/>
            <a:ext cx="2737970" cy="208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953">
              <a:spcBef>
                <a:spcPts val="102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sz="1326" baseline="0" dirty="0">
                <a:solidFill>
                  <a:srgbClr val="1B449A"/>
                </a:solidFill>
              </a:rPr>
              <a:t>@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-51" baseline="0" dirty="0">
                <a:solidFill>
                  <a:srgbClr val="1B449A"/>
                </a:solidFill>
              </a:rPr>
              <a:t>202</a:t>
            </a:r>
            <a:r>
              <a:rPr lang="en-US" sz="1326" spc="-51" baseline="0" dirty="0">
                <a:solidFill>
                  <a:srgbClr val="1B449A"/>
                </a:solidFill>
              </a:rPr>
              <a:t>5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61" baseline="0" dirty="0">
                <a:solidFill>
                  <a:srgbClr val="1B449A"/>
                </a:solidFill>
              </a:rPr>
              <a:t>Dynamic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41" baseline="0" dirty="0">
                <a:solidFill>
                  <a:srgbClr val="1B449A"/>
                </a:solidFill>
              </a:rPr>
              <a:t>Communities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809A18-CADB-A7A0-34E2-48FA8D75A1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042301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lm trees in the sky&#10;&#10;Description automatically generated">
            <a:extLst>
              <a:ext uri="{FF2B5EF4-FFF2-40B4-BE49-F238E27FC236}">
                <a16:creationId xmlns:a16="http://schemas.microsoft.com/office/drawing/2014/main" id="{020CDBFA-F4BF-EFF8-1580-49C52D38D3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5520" b="7562"/>
          <a:stretch/>
        </p:blipFill>
        <p:spPr>
          <a:xfrm>
            <a:off x="-1" y="0"/>
            <a:ext cx="12436475" cy="6994525"/>
          </a:xfrm>
          <a:prstGeom prst="rect">
            <a:avLst/>
          </a:prstGeom>
        </p:spPr>
      </p:pic>
      <p:sp>
        <p:nvSpPr>
          <p:cNvPr id="10" name="object 10">
            <a:extLst>
              <a:ext uri="{FF2B5EF4-FFF2-40B4-BE49-F238E27FC236}">
                <a16:creationId xmlns:a16="http://schemas.microsoft.com/office/drawing/2014/main" id="{AA4E1C05-C18C-5999-ACBA-01155639006B}"/>
              </a:ext>
            </a:extLst>
          </p:cNvPr>
          <p:cNvSpPr txBox="1"/>
          <p:nvPr userDrawn="1"/>
        </p:nvSpPr>
        <p:spPr>
          <a:xfrm>
            <a:off x="9685337" y="6637374"/>
            <a:ext cx="2737970" cy="208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953">
              <a:spcBef>
                <a:spcPts val="102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sz="1326" baseline="0" dirty="0">
                <a:solidFill>
                  <a:srgbClr val="1B449A"/>
                </a:solidFill>
              </a:rPr>
              <a:t>@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-51" baseline="0" dirty="0">
                <a:solidFill>
                  <a:srgbClr val="1B449A"/>
                </a:solidFill>
              </a:rPr>
              <a:t>202</a:t>
            </a:r>
            <a:r>
              <a:rPr lang="en-US" sz="1326" spc="-51" baseline="0" dirty="0">
                <a:solidFill>
                  <a:srgbClr val="1B449A"/>
                </a:solidFill>
              </a:rPr>
              <a:t>5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61" baseline="0" dirty="0">
                <a:solidFill>
                  <a:srgbClr val="1B449A"/>
                </a:solidFill>
              </a:rPr>
              <a:t>Dynamic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41" baseline="0" dirty="0">
                <a:solidFill>
                  <a:srgbClr val="1B449A"/>
                </a:solidFill>
              </a:rPr>
              <a:t>Communities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8FB400-37E7-74B2-ACB9-7ED56CD5FD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object 10">
            <a:extLst>
              <a:ext uri="{FF2B5EF4-FFF2-40B4-BE49-F238E27FC236}">
                <a16:creationId xmlns:a16="http://schemas.microsoft.com/office/drawing/2014/main" id="{1ABBA802-E452-2AFC-E7D9-86DF60B7192F}"/>
              </a:ext>
            </a:extLst>
          </p:cNvPr>
          <p:cNvSpPr/>
          <p:nvPr userDrawn="1"/>
        </p:nvSpPr>
        <p:spPr>
          <a:xfrm>
            <a:off x="580899" y="745163"/>
            <a:ext cx="96228" cy="494786"/>
          </a:xfrm>
          <a:prstGeom prst="rect">
            <a:avLst/>
          </a:prstGeom>
          <a:solidFill>
            <a:srgbClr val="E88C24"/>
          </a:solidFill>
          <a:ln w="12700">
            <a:miter lim="400000"/>
          </a:ln>
        </p:spPr>
        <p:txBody>
          <a:bodyPr lIns="46629" rIns="46629"/>
          <a:lstStyle/>
          <a:p>
            <a:endParaRPr sz="1836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1A45573-240E-43E8-215E-27DACC27BE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4041" y="1672535"/>
            <a:ext cx="4852788" cy="4632253"/>
          </a:xfrm>
        </p:spPr>
        <p:txBody>
          <a:bodyPr/>
          <a:lstStyle>
            <a:lvl1pPr marL="291436" indent="-291436">
              <a:buClr>
                <a:srgbClr val="E88C23"/>
              </a:buClr>
              <a:buSzPct val="110000"/>
              <a:buFont typeface="Arial" panose="020B0604020202020204" pitchFamily="34" charset="0"/>
              <a:buChar char="•"/>
              <a:defRPr sz="18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Agenda items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0358E50-23C2-0424-524F-699C343C65C3}"/>
              </a:ext>
            </a:extLst>
          </p:cNvPr>
          <p:cNvSpPr txBox="1"/>
          <p:nvPr userDrawn="1"/>
        </p:nvSpPr>
        <p:spPr>
          <a:xfrm>
            <a:off x="774041" y="628494"/>
            <a:ext cx="2936625" cy="734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6629" tIns="46629" rIns="46629" bIns="46629" numCol="1" spcCol="38100" rtlCol="0" anchor="t">
            <a:spAutoFit/>
          </a:bodyPr>
          <a:lstStyle/>
          <a:p>
            <a:pPr marL="0" marR="0" indent="0" algn="l" defTabSz="9325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80" b="1" i="0" u="none" strike="noStrike" cap="none" spc="0" normalizeH="0" baseline="0">
                <a:ln>
                  <a:noFill/>
                </a:ln>
                <a:solidFill>
                  <a:srgbClr val="273472"/>
                </a:solidFill>
                <a:effectLst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Calibri"/>
              </a:rPr>
              <a:t>Agenda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F96BD7-A0D0-5697-E23A-C8FAF10B28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0664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grpSp>
        <p:nvGrpSpPr>
          <p:cNvPr id="5" name="Group 4" hidden="1"/>
          <p:cNvGrpSpPr/>
          <p:nvPr userDrawn="1"/>
        </p:nvGrpSpPr>
        <p:grpSpPr>
          <a:xfrm>
            <a:off x="12619037" y="0"/>
            <a:ext cx="952400" cy="5766965"/>
            <a:chOff x="12618968" y="0"/>
            <a:chExt cx="952400" cy="5766965"/>
          </a:xfrm>
        </p:grpSpPr>
        <p:grpSp>
          <p:nvGrpSpPr>
            <p:cNvPr id="6" name="Group 5"/>
            <p:cNvGrpSpPr/>
            <p:nvPr userDrawn="1"/>
          </p:nvGrpSpPr>
          <p:grpSpPr>
            <a:xfrm rot="5400000">
              <a:off x="11582060" y="1045295"/>
              <a:ext cx="2703053" cy="629235"/>
              <a:chOff x="1586734" y="4543426"/>
              <a:chExt cx="2703053" cy="629235"/>
            </a:xfrm>
          </p:grpSpPr>
          <p:sp>
            <p:nvSpPr>
              <p:cNvPr id="14" name="Rectangle 13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Blue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0 G:0 B:77</a:t>
                </a:r>
                <a:endParaRPr lang="en-US" sz="50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5" name="Rectangle 14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R:5</a:t>
                </a:r>
                <a:r>
                  <a:rPr lang="en-US" sz="5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G:124 B:193</a:t>
                </a:r>
                <a:endParaRPr lang="en-US" sz="50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6" name="Rectangle 15"/>
              <p:cNvSpPr/>
              <p:nvPr userDrawn="1"/>
            </p:nvSpPr>
            <p:spPr bwMode="auto">
              <a:xfrm>
                <a:off x="3419856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28302">
                          <a:schemeClr val="bg1"/>
                        </a:gs>
                        <a:gs pos="67000">
                          <a:schemeClr val="bg1"/>
                        </a:gs>
                      </a:gsLst>
                      <a:lin ang="5400000" scaled="1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Red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28302">
                          <a:schemeClr val="bg1"/>
                        </a:gs>
                        <a:gs pos="67000">
                          <a:schemeClr val="bg1"/>
                        </a:gs>
                      </a:gsLst>
                      <a:lin ang="5400000" scaled="1"/>
                    </a:gradFill>
                    <a:ea typeface="Segoe UI" pitchFamily="34" charset="0"/>
                    <a:cs typeface="Segoe UI" pitchFamily="34" charset="0"/>
                  </a:rPr>
                  <a:t>R:237</a:t>
                </a:r>
                <a:r>
                  <a:rPr lang="en-US" sz="500" baseline="0">
                    <a:gradFill>
                      <a:gsLst>
                        <a:gs pos="28302">
                          <a:schemeClr val="bg1"/>
                        </a:gs>
                        <a:gs pos="67000">
                          <a:schemeClr val="bg1"/>
                        </a:gs>
                      </a:gsLst>
                      <a:lin ang="5400000" scaled="1"/>
                    </a:gradFill>
                    <a:ea typeface="Segoe UI" pitchFamily="34" charset="0"/>
                    <a:cs typeface="Segoe UI" pitchFamily="34" charset="0"/>
                  </a:rPr>
                  <a:t> G:38 B:36</a:t>
                </a:r>
                <a:endParaRPr lang="en-US" sz="500">
                  <a:gradFill>
                    <a:gsLst>
                      <a:gs pos="28302">
                        <a:schemeClr val="bg1"/>
                      </a:gs>
                      <a:gs pos="67000">
                        <a:schemeClr val="bg1"/>
                      </a:gs>
                    </a:gsLst>
                    <a:lin ang="5400000" scaled="1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7" name="Rectangle 16"/>
              <p:cNvSpPr/>
              <p:nvPr userDrawn="1"/>
            </p:nvSpPr>
            <p:spPr bwMode="auto">
              <a:xfrm>
                <a:off x="1586734" y="4882895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4717">
                          <a:schemeClr val="tx1"/>
                        </a:gs>
                        <a:gs pos="36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Gold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4717">
                          <a:schemeClr val="tx1"/>
                        </a:gs>
                        <a:gs pos="36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R:254</a:t>
                </a:r>
                <a:r>
                  <a:rPr lang="en-US" sz="500" baseline="0">
                    <a:gradFill>
                      <a:gsLst>
                        <a:gs pos="4717">
                          <a:schemeClr val="tx1"/>
                        </a:gs>
                        <a:gs pos="36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G:197 B:35</a:t>
                </a:r>
                <a:endParaRPr lang="en-US" sz="500">
                  <a:gradFill>
                    <a:gsLst>
                      <a:gs pos="4717">
                        <a:schemeClr val="tx1"/>
                      </a:gs>
                      <a:gs pos="36000">
                        <a:schemeClr val="tx1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8" name="Rectangle 17"/>
              <p:cNvSpPr/>
              <p:nvPr userDrawn="1"/>
            </p:nvSpPr>
            <p:spPr bwMode="auto">
              <a:xfrm>
                <a:off x="3419857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7547">
                          <a:schemeClr val="tx1"/>
                        </a:gs>
                        <a:gs pos="28302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Green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7547">
                          <a:schemeClr val="tx1"/>
                        </a:gs>
                        <a:gs pos="28302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>
                    <a:gradFill>
                      <a:gsLst>
                        <a:gs pos="7547">
                          <a:schemeClr val="tx1"/>
                        </a:gs>
                        <a:gs pos="28302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186 G:216 B:10</a:t>
                </a:r>
                <a:endParaRPr lang="en-US" sz="500">
                  <a:gradFill>
                    <a:gsLst>
                      <a:gs pos="7547">
                        <a:schemeClr val="tx1"/>
                      </a:gs>
                      <a:gs pos="28302">
                        <a:schemeClr val="tx1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9" name="Rectangle 18"/>
              <p:cNvSpPr/>
              <p:nvPr userDrawn="1"/>
            </p:nvSpPr>
            <p:spPr bwMode="auto">
              <a:xfrm>
                <a:off x="2505456" y="4882895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76415">
                          <a:schemeClr val="bg1"/>
                        </a:gs>
                        <a:gs pos="52000">
                          <a:schemeClr val="bg1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Teal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76415">
                          <a:schemeClr val="bg1"/>
                        </a:gs>
                        <a:gs pos="52000">
                          <a:schemeClr val="bg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</a:t>
                </a:r>
                <a:r>
                  <a:rPr lang="en-US" sz="500" baseline="0">
                    <a:gradFill>
                      <a:gsLst>
                        <a:gs pos="76415">
                          <a:schemeClr val="bg1"/>
                        </a:gs>
                        <a:gs pos="52000">
                          <a:schemeClr val="bg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G:130 B:114</a:t>
                </a:r>
                <a:endParaRPr lang="en-US" sz="500">
                  <a:gradFill>
                    <a:gsLst>
                      <a:gs pos="76415">
                        <a:schemeClr val="bg1"/>
                      </a:gs>
                      <a:gs pos="52000">
                        <a:schemeClr val="bg1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 userDrawn="1"/>
          </p:nvGrpSpPr>
          <p:grpSpPr>
            <a:xfrm rot="5400000">
              <a:off x="11412325" y="4270556"/>
              <a:ext cx="2703052" cy="289766"/>
              <a:chOff x="4476564" y="4543426"/>
              <a:chExt cx="2703052" cy="289766"/>
            </a:xfrm>
          </p:grpSpPr>
          <p:sp>
            <p:nvSpPr>
              <p:cNvPr id="11" name="Rectangle 10"/>
              <p:cNvSpPr/>
              <p:nvPr userDrawn="1"/>
            </p:nvSpPr>
            <p:spPr bwMode="auto">
              <a:xfrm>
                <a:off x="5395286" y="4543426"/>
                <a:ext cx="869930" cy="289766"/>
              </a:xfrm>
              <a:prstGeom prst="rect">
                <a:avLst/>
              </a:prstGeom>
              <a:solidFill>
                <a:srgbClr val="00BCF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baseline="0">
                    <a:gradFill>
                      <a:gsLst>
                        <a:gs pos="16981">
                          <a:schemeClr val="tx1"/>
                        </a:gs>
                        <a:gs pos="48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Light Blue</a:t>
                </a:r>
              </a:p>
              <a:p>
                <a:pPr lvl="0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baseline="0">
                    <a:gradFill>
                      <a:gsLst>
                        <a:gs pos="16981">
                          <a:schemeClr val="tx1"/>
                        </a:gs>
                        <a:gs pos="48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 G:188 B:242</a:t>
                </a:r>
              </a:p>
            </p:txBody>
          </p:sp>
          <p:sp>
            <p:nvSpPr>
              <p:cNvPr id="12" name="Rectangle 11"/>
              <p:cNvSpPr/>
              <p:nvPr userDrawn="1"/>
            </p:nvSpPr>
            <p:spPr bwMode="auto">
              <a:xfrm>
                <a:off x="6309686" y="4543426"/>
                <a:ext cx="869930" cy="289766"/>
              </a:xfrm>
              <a:prstGeom prst="rect">
                <a:avLst/>
              </a:prstGeom>
              <a:solidFill>
                <a:srgbClr val="004B50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Teal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</a:t>
                </a:r>
                <a:r>
                  <a:rPr lang="en-US" sz="500" baseline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G:75 B:80</a:t>
                </a:r>
              </a:p>
            </p:txBody>
          </p:sp>
          <p:sp>
            <p:nvSpPr>
              <p:cNvPr id="13" name="Rectangle 12"/>
              <p:cNvSpPr/>
              <p:nvPr userDrawn="1"/>
            </p:nvSpPr>
            <p:spPr bwMode="auto">
              <a:xfrm>
                <a:off x="4476564" y="4543426"/>
                <a:ext cx="869930" cy="289766"/>
              </a:xfrm>
              <a:prstGeom prst="rect">
                <a:avLst/>
              </a:prstGeom>
              <a:solidFill>
                <a:srgbClr val="96969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2830">
                          <a:schemeClr val="bg2">
                            <a:lumMod val="10000"/>
                          </a:schemeClr>
                        </a:gs>
                        <a:gs pos="16981">
                          <a:schemeClr val="bg2">
                            <a:lumMod val="10000"/>
                          </a:schemeClr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2830">
                          <a:schemeClr val="bg2">
                            <a:lumMod val="10000"/>
                          </a:schemeClr>
                        </a:gs>
                        <a:gs pos="16981">
                          <a:schemeClr val="bg2">
                            <a:lumMod val="10000"/>
                          </a:schemeClr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R:150</a:t>
                </a:r>
                <a:r>
                  <a:rPr lang="en-US" sz="500" baseline="0">
                    <a:gradFill>
                      <a:gsLst>
                        <a:gs pos="2830">
                          <a:schemeClr val="bg2">
                            <a:lumMod val="10000"/>
                          </a:schemeClr>
                        </a:gs>
                        <a:gs pos="16981">
                          <a:schemeClr val="bg2">
                            <a:lumMod val="10000"/>
                          </a:schemeClr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G:150 B:150</a:t>
                </a:r>
                <a:endParaRPr lang="en-US" sz="500">
                  <a:gradFill>
                    <a:gsLst>
                      <a:gs pos="2830">
                        <a:schemeClr val="bg2">
                          <a:lumMod val="10000"/>
                        </a:schemeClr>
                      </a:gs>
                      <a:gs pos="16981">
                        <a:schemeClr val="bg2">
                          <a:lumMod val="10000"/>
                        </a:schemeClr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9" name="TextBox 8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Main colors</a:t>
              </a:r>
            </a:p>
          </p:txBody>
        </p:sp>
        <p:sp>
          <p:nvSpPr>
            <p:cNvPr id="10" name="TextBox 9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Secondary colors (use only when</a:t>
              </a:r>
              <a:r>
                <a:rPr lang="en-US" sz="1000" baseline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 necessary)</a:t>
              </a:r>
              <a:endParaRPr lang="en-US" sz="10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B521CD24-D579-6250-9F9D-FD9139D8F71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350375" y="343643"/>
            <a:ext cx="3086100" cy="10922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658F9EF9-9A00-C7DD-6B3C-0760A62AD132}"/>
              </a:ext>
            </a:extLst>
          </p:cNvPr>
          <p:cNvSpPr/>
          <p:nvPr userDrawn="1"/>
        </p:nvSpPr>
        <p:spPr bwMode="auto">
          <a:xfrm>
            <a:off x="-3" y="0"/>
            <a:ext cx="12436477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249377A-F4E2-F2B6-1291-981F2844CB82}"/>
              </a:ext>
            </a:extLst>
          </p:cNvPr>
          <p:cNvSpPr/>
          <p:nvPr userDrawn="1"/>
        </p:nvSpPr>
        <p:spPr bwMode="auto">
          <a:xfrm>
            <a:off x="-3" y="6637474"/>
            <a:ext cx="12436478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A223CEF-0055-62EC-2EA9-B762EC3CD697}"/>
              </a:ext>
            </a:extLst>
          </p:cNvPr>
          <p:cNvCxnSpPr/>
          <p:nvPr userDrawn="1"/>
        </p:nvCxnSpPr>
        <p:spPr>
          <a:xfrm>
            <a:off x="-4" y="385588"/>
            <a:ext cx="12436478" cy="0"/>
          </a:xfrm>
          <a:prstGeom prst="line">
            <a:avLst/>
          </a:prstGeom>
          <a:ln w="53975">
            <a:solidFill>
              <a:srgbClr val="F5912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bject 10">
            <a:extLst>
              <a:ext uri="{FF2B5EF4-FFF2-40B4-BE49-F238E27FC236}">
                <a16:creationId xmlns:a16="http://schemas.microsoft.com/office/drawing/2014/main" id="{FDAC7605-1A2A-2BC3-3AC8-3BD446317472}"/>
              </a:ext>
            </a:extLst>
          </p:cNvPr>
          <p:cNvSpPr txBox="1"/>
          <p:nvPr userDrawn="1"/>
        </p:nvSpPr>
        <p:spPr>
          <a:xfrm>
            <a:off x="9752328" y="6715566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baseline="0" dirty="0">
                <a:solidFill>
                  <a:schemeClr val="bg1"/>
                </a:solidFill>
              </a:rPr>
              <a:t>@</a:t>
            </a:r>
            <a:r>
              <a:rPr spc="-65" baseline="0" dirty="0">
                <a:solidFill>
                  <a:schemeClr val="bg1"/>
                </a:solidFill>
              </a:rPr>
              <a:t> </a:t>
            </a:r>
            <a:r>
              <a:rPr spc="-50" baseline="0" dirty="0">
                <a:solidFill>
                  <a:schemeClr val="bg1"/>
                </a:solidFill>
              </a:rPr>
              <a:t>202</a:t>
            </a:r>
            <a:r>
              <a:rPr lang="en-US" spc="-50" baseline="0" dirty="0">
                <a:solidFill>
                  <a:schemeClr val="bg1"/>
                </a:solidFill>
              </a:rPr>
              <a:t>5</a:t>
            </a:r>
            <a:r>
              <a:rPr spc="-65" baseline="0" dirty="0">
                <a:solidFill>
                  <a:schemeClr val="bg1"/>
                </a:solidFill>
              </a:rPr>
              <a:t> </a:t>
            </a:r>
            <a:r>
              <a:rPr spc="60" baseline="0" dirty="0">
                <a:solidFill>
                  <a:schemeClr val="bg1"/>
                </a:solidFill>
              </a:rPr>
              <a:t>Dynamic</a:t>
            </a:r>
            <a:r>
              <a:rPr spc="-65" baseline="0" dirty="0">
                <a:solidFill>
                  <a:schemeClr val="bg1"/>
                </a:solidFill>
              </a:rPr>
              <a:t> </a:t>
            </a:r>
            <a:r>
              <a:rPr spc="40" baseline="0" dirty="0">
                <a:solidFill>
                  <a:schemeClr val="bg1"/>
                </a:solidFill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5" r:id="rId1"/>
    <p:sldLayoutId id="2147484314" r:id="rId2"/>
    <p:sldLayoutId id="2147484339" r:id="rId3"/>
    <p:sldLayoutId id="2147484295" r:id="rId4"/>
    <p:sldLayoutId id="2147484297" r:id="rId5"/>
    <p:sldLayoutId id="2147484264" r:id="rId6"/>
    <p:sldLayoutId id="2147484337" r:id="rId7"/>
    <p:sldLayoutId id="2147484341" r:id="rId8"/>
    <p:sldLayoutId id="2147484344" r:id="rId9"/>
    <p:sldLayoutId id="2147484365" r:id="rId10"/>
    <p:sldLayoutId id="2147484366" r:id="rId11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400" b="1" i="0" kern="1200" cap="none" spc="-102" baseline="0" dirty="0" smtClean="0">
          <a:ln w="3175">
            <a:noFill/>
          </a:ln>
          <a:solidFill>
            <a:srgbClr val="1E275C"/>
          </a:solidFill>
          <a:effectLst/>
          <a:latin typeface="Segoe" panose="020B0502040200020203" pitchFamily="34" charset="77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600" kern="1200" spc="0" baseline="0">
          <a:solidFill>
            <a:srgbClr val="000000"/>
          </a:solidFill>
          <a:latin typeface="+mn-lt"/>
          <a:ea typeface="+mn-ea"/>
          <a:cs typeface="Segoe UI" panose="020B0502040204020203" pitchFamily="34" charset="0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800" kern="1200" spc="0" baseline="0">
          <a:solidFill>
            <a:srgbClr val="000000"/>
          </a:solidFill>
          <a:latin typeface="+mn-lt"/>
          <a:ea typeface="+mn-ea"/>
          <a:cs typeface="Segoe UI" panose="020B0502040204020203" pitchFamily="34" charset="0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solidFill>
            <a:srgbClr val="000000"/>
          </a:solidFill>
          <a:latin typeface="+mn-lt"/>
          <a:ea typeface="+mn-ea"/>
          <a:cs typeface="Segoe UI" panose="020B0502040204020203" pitchFamily="34" charset="0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33" userDrawn="1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40" userDrawn="1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05CEBA-2515-2B2D-E729-A0429CFDE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663" y="373063"/>
            <a:ext cx="10725150" cy="1350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9E5176-9F35-35F4-9F58-8999CDAD2A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5663" y="1862138"/>
            <a:ext cx="10725150" cy="4437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3DDD3F-B92D-F18C-30AE-AB40DA502B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55663" y="6483350"/>
            <a:ext cx="2797175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A22FAE-66D8-8757-6FC4-9872E71BCA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19563" y="6483350"/>
            <a:ext cx="4197350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2052C6-8BA9-0863-F91D-6A455ABCF8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83638" y="6483350"/>
            <a:ext cx="2797175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30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4" r:id="rId1"/>
    <p:sldLayoutId id="2147484355" r:id="rId2"/>
    <p:sldLayoutId id="2147484356" r:id="rId3"/>
    <p:sldLayoutId id="2147484357" r:id="rId4"/>
    <p:sldLayoutId id="2147484358" r:id="rId5"/>
    <p:sldLayoutId id="2147484359" r:id="rId6"/>
    <p:sldLayoutId id="2147484360" r:id="rId7"/>
    <p:sldLayoutId id="2147484361" r:id="rId8"/>
    <p:sldLayoutId id="2147484362" r:id="rId9"/>
    <p:sldLayoutId id="2147484363" r:id="rId10"/>
    <p:sldLayoutId id="21474843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3D9A7C-1210-A2E3-4936-753F4D448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663" y="373063"/>
            <a:ext cx="10725150" cy="1350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00E567-B43C-F191-A69E-49D27BDB92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5663" y="1862138"/>
            <a:ext cx="10725150" cy="4437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54463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s://dynamics365musings.com/override-an-existing-lookup-method-event-handler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dynamics365musings.com/chain-of-command-in-d365/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ity with a lake surrounded by trees&#10;&#10;Description automatically generated">
            <a:extLst>
              <a:ext uri="{FF2B5EF4-FFF2-40B4-BE49-F238E27FC236}">
                <a16:creationId xmlns:a16="http://schemas.microsoft.com/office/drawing/2014/main" id="{ACABE36D-9779-55C1-2EB9-959B34A2DFB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0" y="6321"/>
            <a:ext cx="12447738" cy="6988203"/>
          </a:xfrm>
          <a:prstGeom prst="rect">
            <a:avLst/>
          </a:prstGeom>
        </p:spPr>
      </p:pic>
      <p:pic>
        <p:nvPicPr>
          <p:cNvPr id="17" name="Picture 16" descr="A picture containing font, graphics, graphic design, text&#10;&#10;Description automatically generated">
            <a:extLst>
              <a:ext uri="{FF2B5EF4-FFF2-40B4-BE49-F238E27FC236}">
                <a16:creationId xmlns:a16="http://schemas.microsoft.com/office/drawing/2014/main" id="{DA7104A4-1876-F218-924C-1DBE7991C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936" y="854072"/>
            <a:ext cx="7658101" cy="17730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1F283B-2ED3-34AA-C2A9-C297486AB75C}"/>
              </a:ext>
            </a:extLst>
          </p:cNvPr>
          <p:cNvSpPr txBox="1"/>
          <p:nvPr/>
        </p:nvSpPr>
        <p:spPr>
          <a:xfrm>
            <a:off x="46037" y="5652619"/>
            <a:ext cx="6172200" cy="108183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b="1" dirty="0">
                <a:solidFill>
                  <a:srgbClr val="1B4499"/>
                </a:solidFill>
                <a:latin typeface="Poppins SemiBold" pitchFamily="2" charset="77"/>
                <a:ea typeface="Helvetica Neue Condensed Black" panose="02000503000000020004" pitchFamily="2" charset="0"/>
                <a:cs typeface="Poppins SemiBold" pitchFamily="2" charset="77"/>
              </a:rPr>
              <a:t>Orlando, FL </a:t>
            </a:r>
            <a:br>
              <a:rPr lang="en-US" sz="2800" b="1" dirty="0">
                <a:solidFill>
                  <a:srgbClr val="1B4499"/>
                </a:solidFill>
                <a:latin typeface="Poppins SemiBold" pitchFamily="2" charset="77"/>
                <a:ea typeface="Helvetica Neue Condensed Black" panose="02000503000000020004" pitchFamily="2" charset="0"/>
                <a:cs typeface="Poppins SemiBold" pitchFamily="2" charset="77"/>
              </a:rPr>
            </a:br>
            <a:r>
              <a:rPr lang="en-US" sz="2800" b="1" dirty="0">
                <a:solidFill>
                  <a:srgbClr val="1B4499"/>
                </a:solidFill>
                <a:latin typeface="Poppins SemiBold" pitchFamily="2" charset="77"/>
                <a:ea typeface="Helvetica Neue Condensed Black" panose="02000503000000020004" pitchFamily="2" charset="0"/>
                <a:cs typeface="Poppins SemiBold" pitchFamily="2" charset="77"/>
              </a:rPr>
              <a:t>October 19-23, 2025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A28B35-846E-E9DF-A6FD-4248B8456C2C}"/>
              </a:ext>
            </a:extLst>
          </p:cNvPr>
          <p:cNvSpPr txBox="1"/>
          <p:nvPr/>
        </p:nvSpPr>
        <p:spPr>
          <a:xfrm>
            <a:off x="3397893" y="2645229"/>
            <a:ext cx="7565281" cy="1348061"/>
          </a:xfrm>
          <a:prstGeom prst="rect">
            <a:avLst/>
          </a:prstGeom>
          <a:noFill/>
        </p:spPr>
        <p:txBody>
          <a:bodyPr wrap="square" lIns="182880" tIns="146304" rIns="182880" bIns="146304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800" dirty="0">
                <a:solidFill>
                  <a:srgbClr val="1B4499"/>
                </a:solidFill>
                <a:latin typeface="segoe ui black"/>
                <a:ea typeface="segoe ui black"/>
                <a:cs typeface="Poppins SemiBold"/>
              </a:rPr>
              <a:t>FINANCE &amp;</a:t>
            </a:r>
            <a:br>
              <a:rPr lang="en-US" sz="3800" dirty="0">
                <a:solidFill>
                  <a:srgbClr val="1B4499"/>
                </a:solidFill>
                <a:latin typeface="segoe ui black"/>
                <a:ea typeface="segoe ui black"/>
                <a:cs typeface="Poppins SemiBold"/>
              </a:rPr>
            </a:br>
            <a:r>
              <a:rPr lang="en-US" sz="3800" dirty="0">
                <a:solidFill>
                  <a:srgbClr val="1B4499"/>
                </a:solidFill>
                <a:latin typeface="segoe ui black"/>
                <a:ea typeface="segoe ui black"/>
                <a:cs typeface="Poppins SemiBold"/>
              </a:rPr>
              <a:t>SUPPLY CHAIN/F&amp;O</a:t>
            </a:r>
          </a:p>
        </p:txBody>
      </p:sp>
      <p:pic>
        <p:nvPicPr>
          <p:cNvPr id="13" name="Picture 12" descr="A blue and white hexagon with text and palm trees&#10;&#10;Description automatically generated">
            <a:extLst>
              <a:ext uri="{FF2B5EF4-FFF2-40B4-BE49-F238E27FC236}">
                <a16:creationId xmlns:a16="http://schemas.microsoft.com/office/drawing/2014/main" id="{ACEDB42A-C09D-ABA5-F585-DB6EB3E563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7630" y="3465086"/>
            <a:ext cx="2998731" cy="347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66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Chain of Command - Objects</a:t>
            </a:r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78B36322-DD4C-E4A2-E334-704DDD0650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2143896"/>
              </p:ext>
            </p:extLst>
          </p:nvPr>
        </p:nvGraphicFramePr>
        <p:xfrm>
          <a:off x="731836" y="1668462"/>
          <a:ext cx="10972485" cy="419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3195265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/>
              <a:t>Chain of Command - Objects</a:t>
            </a:r>
            <a:endParaRPr lang="en-US" sz="4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7726D4-3A85-A0C9-C346-9BDEE9BAF4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When extending a </a:t>
            </a:r>
            <a:r>
              <a:rPr lang="en-US" sz="2400" b="1" i="0" dirty="0">
                <a:solidFill>
                  <a:srgbClr val="444444"/>
                </a:solidFill>
                <a:effectLst/>
                <a:latin typeface="inherit"/>
              </a:rPr>
              <a:t>class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, use </a:t>
            </a:r>
            <a:r>
              <a:rPr lang="en-US" sz="2400" b="0" i="0" dirty="0" err="1">
                <a:solidFill>
                  <a:srgbClr val="444444"/>
                </a:solidFill>
                <a:effectLst/>
                <a:latin typeface="inherit"/>
              </a:rPr>
              <a:t>classStr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(&lt;</a:t>
            </a:r>
            <a:r>
              <a:rPr lang="en-US" sz="2400" b="0" i="0" dirty="0" err="1">
                <a:solidFill>
                  <a:srgbClr val="444444"/>
                </a:solidFill>
                <a:effectLst/>
                <a:latin typeface="inherit"/>
              </a:rPr>
              <a:t>NameofBaseClass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&gt;)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When extending a </a:t>
            </a:r>
            <a:r>
              <a:rPr lang="en-US" sz="2400" b="1" i="0" dirty="0">
                <a:solidFill>
                  <a:srgbClr val="444444"/>
                </a:solidFill>
                <a:effectLst/>
                <a:latin typeface="inherit"/>
              </a:rPr>
              <a:t>table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, use </a:t>
            </a:r>
            <a:r>
              <a:rPr lang="en-US" sz="2400" b="0" i="0" dirty="0" err="1">
                <a:solidFill>
                  <a:srgbClr val="444444"/>
                </a:solidFill>
                <a:effectLst/>
                <a:latin typeface="inherit"/>
              </a:rPr>
              <a:t>tableStr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(&lt;</a:t>
            </a:r>
            <a:r>
              <a:rPr lang="en-US" sz="2400" b="0" i="0" dirty="0" err="1">
                <a:solidFill>
                  <a:srgbClr val="444444"/>
                </a:solidFill>
                <a:effectLst/>
                <a:latin typeface="inherit"/>
              </a:rPr>
              <a:t>NameOfBaseTable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&gt;)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In the case of a </a:t>
            </a:r>
            <a:r>
              <a:rPr lang="en-US" sz="2400" b="1" i="0" dirty="0">
                <a:solidFill>
                  <a:srgbClr val="444444"/>
                </a:solidFill>
                <a:effectLst/>
                <a:latin typeface="inherit"/>
              </a:rPr>
              <a:t>form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, use </a:t>
            </a:r>
            <a:r>
              <a:rPr lang="en-US" sz="2400" b="0" i="0" dirty="0" err="1">
                <a:solidFill>
                  <a:srgbClr val="444444"/>
                </a:solidFill>
                <a:effectLst/>
                <a:latin typeface="inherit"/>
              </a:rPr>
              <a:t>formStr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(&lt;</a:t>
            </a:r>
            <a:r>
              <a:rPr lang="en-US" sz="2400" b="0" i="0" dirty="0" err="1">
                <a:solidFill>
                  <a:srgbClr val="444444"/>
                </a:solidFill>
                <a:effectLst/>
                <a:latin typeface="inherit"/>
              </a:rPr>
              <a:t>NameOfBaseForm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&gt;)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When extending a </a:t>
            </a:r>
            <a:r>
              <a:rPr lang="en-US" sz="2400" b="1" i="0" dirty="0">
                <a:solidFill>
                  <a:srgbClr val="444444"/>
                </a:solidFill>
                <a:effectLst/>
                <a:latin typeface="inherit"/>
              </a:rPr>
              <a:t>form </a:t>
            </a:r>
            <a:r>
              <a:rPr lang="en-US" sz="2400" b="1" i="0" dirty="0" err="1">
                <a:solidFill>
                  <a:srgbClr val="444444"/>
                </a:solidFill>
                <a:effectLst/>
                <a:latin typeface="inherit"/>
              </a:rPr>
              <a:t>Datasource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 use </a:t>
            </a:r>
            <a:r>
              <a:rPr lang="en-US" sz="2400" b="0" i="0" dirty="0" err="1">
                <a:solidFill>
                  <a:srgbClr val="444444"/>
                </a:solidFill>
                <a:effectLst/>
                <a:latin typeface="inherit"/>
              </a:rPr>
              <a:t>formDataSourceStr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(&lt;</a:t>
            </a:r>
            <a:r>
              <a:rPr lang="en-US" sz="2400" b="0" i="0" dirty="0" err="1">
                <a:solidFill>
                  <a:srgbClr val="444444"/>
                </a:solidFill>
                <a:effectLst/>
                <a:latin typeface="inherit"/>
              </a:rPr>
              <a:t>NameOfBaseForm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&gt;,&lt;</a:t>
            </a:r>
            <a:r>
              <a:rPr lang="en-US" sz="2400" b="0" i="0" dirty="0" err="1">
                <a:solidFill>
                  <a:srgbClr val="444444"/>
                </a:solidFill>
                <a:effectLst/>
                <a:latin typeface="inherit"/>
              </a:rPr>
              <a:t>NameOfDataSource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&gt;)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When extending a </a:t>
            </a:r>
            <a:r>
              <a:rPr lang="en-US" sz="2400" b="1" i="0" dirty="0">
                <a:solidFill>
                  <a:srgbClr val="444444"/>
                </a:solidFill>
                <a:effectLst/>
                <a:latin typeface="inherit"/>
              </a:rPr>
              <a:t>form Data field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, use </a:t>
            </a:r>
            <a:r>
              <a:rPr lang="en-US" sz="2400" b="0" i="0" dirty="0" err="1">
                <a:solidFill>
                  <a:srgbClr val="444444"/>
                </a:solidFill>
                <a:effectLst/>
                <a:latin typeface="inherit"/>
              </a:rPr>
              <a:t>formDataFieldStr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(&lt;</a:t>
            </a:r>
            <a:r>
              <a:rPr lang="en-US" sz="2400" b="0" i="0" dirty="0" err="1">
                <a:solidFill>
                  <a:srgbClr val="444444"/>
                </a:solidFill>
                <a:effectLst/>
                <a:latin typeface="inherit"/>
              </a:rPr>
              <a:t>NameOfBaseForm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&gt;,&lt;</a:t>
            </a:r>
            <a:r>
              <a:rPr lang="en-US" sz="2400" b="0" i="0" dirty="0" err="1">
                <a:solidFill>
                  <a:srgbClr val="444444"/>
                </a:solidFill>
                <a:effectLst/>
                <a:latin typeface="inherit"/>
              </a:rPr>
              <a:t>NameOfDataSource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&gt;,&lt;</a:t>
            </a:r>
            <a:r>
              <a:rPr lang="en-US" sz="2400" b="0" i="0" dirty="0" err="1">
                <a:solidFill>
                  <a:srgbClr val="444444"/>
                </a:solidFill>
                <a:effectLst/>
                <a:latin typeface="inherit"/>
              </a:rPr>
              <a:t>NameOfField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&gt;)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For a </a:t>
            </a:r>
            <a:r>
              <a:rPr lang="en-US" sz="2400" b="1" i="0" dirty="0">
                <a:solidFill>
                  <a:srgbClr val="444444"/>
                </a:solidFill>
                <a:effectLst/>
                <a:latin typeface="inherit"/>
              </a:rPr>
              <a:t>form control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, use </a:t>
            </a:r>
            <a:r>
              <a:rPr lang="en-US" sz="2400" b="0" i="0" dirty="0" err="1">
                <a:solidFill>
                  <a:srgbClr val="444444"/>
                </a:solidFill>
                <a:effectLst/>
                <a:latin typeface="inherit"/>
              </a:rPr>
              <a:t>formControlStr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(&lt;</a:t>
            </a:r>
            <a:r>
              <a:rPr lang="en-US" sz="2400" b="0" i="0" dirty="0" err="1">
                <a:solidFill>
                  <a:srgbClr val="444444"/>
                </a:solidFill>
                <a:effectLst/>
                <a:latin typeface="inherit"/>
              </a:rPr>
              <a:t>NameOfBaseForm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&gt;,&lt;</a:t>
            </a:r>
            <a:r>
              <a:rPr lang="en-US" sz="2400" b="0" i="0" dirty="0" err="1">
                <a:solidFill>
                  <a:srgbClr val="444444"/>
                </a:solidFill>
                <a:effectLst/>
                <a:latin typeface="inherit"/>
              </a:rPr>
              <a:t>NameOfControl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&gt;)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When extending a </a:t>
            </a:r>
            <a:r>
              <a:rPr lang="en-US" sz="2400" b="1" i="0" dirty="0">
                <a:solidFill>
                  <a:srgbClr val="444444"/>
                </a:solidFill>
                <a:effectLst/>
                <a:latin typeface="inherit"/>
              </a:rPr>
              <a:t>data entity,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 use </a:t>
            </a:r>
            <a:r>
              <a:rPr lang="en-US" sz="2400" b="0" i="0" dirty="0" err="1">
                <a:solidFill>
                  <a:srgbClr val="444444"/>
                </a:solidFill>
                <a:effectLst/>
                <a:latin typeface="inherit"/>
              </a:rPr>
              <a:t>tableStr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(&lt;</a:t>
            </a:r>
            <a:r>
              <a:rPr lang="en-US" sz="2400" b="0" i="0" dirty="0" err="1">
                <a:solidFill>
                  <a:srgbClr val="444444"/>
                </a:solidFill>
                <a:effectLst/>
                <a:latin typeface="inherit"/>
              </a:rPr>
              <a:t>NameOfBaseDataEntity</a:t>
            </a:r>
            <a:r>
              <a:rPr lang="en-US" sz="2400" b="0" i="0" dirty="0">
                <a:solidFill>
                  <a:srgbClr val="444444"/>
                </a:solidFill>
                <a:effectLst/>
                <a:latin typeface="inherit"/>
              </a:rPr>
              <a:t>&gt;)</a:t>
            </a:r>
          </a:p>
        </p:txBody>
      </p:sp>
    </p:spTree>
    <p:extLst>
      <p:ext uri="{BB962C8B-B14F-4D97-AF65-F5344CB8AC3E}">
        <p14:creationId xmlns:p14="http://schemas.microsoft.com/office/powerpoint/2010/main" val="733328855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Chain of Command - Reference</a:t>
            </a:r>
          </a:p>
        </p:txBody>
      </p:sp>
      <p:graphicFrame>
        <p:nvGraphicFramePr>
          <p:cNvPr id="6" name="Text Placeholder 2">
            <a:extLst>
              <a:ext uri="{FF2B5EF4-FFF2-40B4-BE49-F238E27FC236}">
                <a16:creationId xmlns:a16="http://schemas.microsoft.com/office/drawing/2014/main" id="{1AAB6334-9B02-A6E9-3EF4-69DA25101A1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6872237"/>
              </p:ext>
            </p:extLst>
          </p:nvPr>
        </p:nvGraphicFramePr>
        <p:xfrm>
          <a:off x="731836" y="1668462"/>
          <a:ext cx="10972485" cy="419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8231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Chain of Command - Examples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43B198-3A4C-7CBD-8548-C6DD65091E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663" y="1568568"/>
            <a:ext cx="3629532" cy="16194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DEB7809-16B1-3327-4B60-0C60DCBF03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6916" y="1439962"/>
            <a:ext cx="5487166" cy="18766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37FD980-917C-F018-8608-0EDFE1AF9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9515" y="1482750"/>
            <a:ext cx="2781688" cy="173379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EEA1FE5-F4B3-8ED4-CD2A-9342F8540F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954" y="3273862"/>
            <a:ext cx="3748950" cy="1830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7AB9E53-0B4F-97AB-112D-22A4B836FB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26916" y="3418644"/>
            <a:ext cx="4779731" cy="207505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2FF4062-5865-99A2-B3A4-0BA72C4BAA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2578" y="4793251"/>
            <a:ext cx="3654376" cy="195802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9C90844-1125-D08C-4354-2ACEBE5320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2954" y="5113186"/>
            <a:ext cx="5231551" cy="1638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586705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F007-A2FD-51AC-E8F6-371338B7C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Event Handlers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469326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Event Handlers</a:t>
            </a:r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6EAF9795-BB76-5251-4692-AB8CA655220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5329347"/>
              </p:ext>
            </p:extLst>
          </p:nvPr>
        </p:nvGraphicFramePr>
        <p:xfrm>
          <a:off x="731836" y="1668462"/>
          <a:ext cx="10972485" cy="419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2614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Event Handlers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7726D4-3A85-A0C9-C346-9BDEE9BAF4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hlinkClick r:id="rId2"/>
              </a:rPr>
              <a:t>How To Override An Existing Lookup Method: Using Event Handlers</a:t>
            </a:r>
            <a:endParaRPr lang="en-US" sz="20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BF5DA19-6D88-FCC4-31AC-5C4D09DB4F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51" y="2246272"/>
            <a:ext cx="5562600" cy="273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E19C581-3DB6-CD26-8622-207F4E252F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3393" y="2136618"/>
            <a:ext cx="6248231" cy="299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457748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F007-A2FD-51AC-E8F6-371338B7C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RunAsPermission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9565103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RunAsPermission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7726D4-3A85-A0C9-C346-9BDEE9BAF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5486401" cy="4190999"/>
          </a:xfrm>
        </p:spPr>
        <p:txBody>
          <a:bodyPr/>
          <a:lstStyle/>
          <a:p>
            <a:r>
              <a:rPr lang="en-US" dirty="0"/>
              <a:t>Allows you to run code as another user</a:t>
            </a:r>
          </a:p>
          <a:p>
            <a:r>
              <a:rPr lang="en-US" dirty="0"/>
              <a:t>Assert() / </a:t>
            </a:r>
            <a:r>
              <a:rPr lang="en-US" dirty="0" err="1"/>
              <a:t>revertAssert</a:t>
            </a:r>
            <a:r>
              <a:rPr lang="en-US" dirty="0"/>
              <a:t>() need to be called</a:t>
            </a:r>
          </a:p>
          <a:p>
            <a:r>
              <a:rPr lang="en-US" dirty="0"/>
              <a:t>Use cases include:</a:t>
            </a:r>
          </a:p>
          <a:p>
            <a:pPr lvl="1"/>
            <a:r>
              <a:rPr lang="en-US" dirty="0"/>
              <a:t>Submitting workflow as another user</a:t>
            </a:r>
          </a:p>
          <a:p>
            <a:pPr lvl="1"/>
            <a:r>
              <a:rPr lang="en-US" dirty="0"/>
              <a:t>Running a batch command as another user</a:t>
            </a:r>
          </a:p>
          <a:p>
            <a:pPr lvl="1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AA7429-108E-7998-377B-4A6C2EC976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2309" y="2175400"/>
            <a:ext cx="5821447" cy="264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207413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F007-A2FD-51AC-E8F6-371338B7C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err="1"/>
              <a:t>SysTestSecurityAttribute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24513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A9AF1B0-4DAB-4458-0669-0DCD524BE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3549" y="2821286"/>
            <a:ext cx="9589375" cy="1351952"/>
          </a:xfrm>
          <a:ln>
            <a:noFill/>
          </a:ln>
        </p:spPr>
        <p:txBody>
          <a:bodyPr/>
          <a:lstStyle>
            <a:lvl1pPr>
              <a:defRPr sz="4400"/>
            </a:lvl1pPr>
          </a:lstStyle>
          <a:p>
            <a:pPr algn="ctr"/>
            <a:r>
              <a:rPr lang="en-US" dirty="0"/>
              <a:t>Coding Methodologies</a:t>
            </a:r>
            <a:endParaRPr lang="en-US" b="1" dirty="0">
              <a:solidFill>
                <a:srgbClr val="1E27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000583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err="1"/>
              <a:t>SysTestSecurityContext</a:t>
            </a:r>
            <a:r>
              <a:rPr lang="en-US" sz="4400" dirty="0"/>
              <a:t> Unit Tests</a:t>
            </a:r>
          </a:p>
        </p:txBody>
      </p:sp>
      <p:pic>
        <p:nvPicPr>
          <p:cNvPr id="5" name="Picture 4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10078FD8-681A-E13B-85BF-1F4238D03A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619" y="1372218"/>
            <a:ext cx="10350284" cy="2520863"/>
          </a:xfrm>
          <a:prstGeom prst="rect">
            <a:avLst/>
          </a:prstGeom>
        </p:spPr>
      </p:pic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2DDE4380-A86D-4A7A-27D0-28DC9326DA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619" y="3896040"/>
            <a:ext cx="10350284" cy="29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094797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F007-A2FD-51AC-E8F6-371338B7C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Calling .NET Projects From X++ Project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52996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Calling .NET projects from X++ project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7726D4-3A85-A0C9-C346-9BDEE9BAF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10098724" cy="4190999"/>
          </a:xfrm>
        </p:spPr>
        <p:txBody>
          <a:bodyPr wrap="square">
            <a:normAutofit/>
          </a:bodyPr>
          <a:lstStyle/>
          <a:p>
            <a:r>
              <a:rPr lang="en-US" sz="2300" dirty="0"/>
              <a:t>X++ compiler rewritten and generates .NET CIL (Common Interface Language)</a:t>
            </a:r>
          </a:p>
          <a:p>
            <a:endParaRPr lang="en-US" sz="2300" dirty="0"/>
          </a:p>
          <a:p>
            <a:r>
              <a:rPr lang="en-US" sz="2300" dirty="0"/>
              <a:t>This means that when built, projects are compiled down to a .DLL file – which is also what .NET builds to</a:t>
            </a:r>
          </a:p>
          <a:p>
            <a:endParaRPr lang="en-US" sz="2300" dirty="0"/>
          </a:p>
          <a:p>
            <a:r>
              <a:rPr lang="en-US" sz="2300" dirty="0"/>
              <a:t>Can we combine X++ and .NET?</a:t>
            </a:r>
          </a:p>
          <a:p>
            <a:endParaRPr lang="en-US" sz="23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F9C611-DF0C-D664-4828-F238898F61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505" y="4453732"/>
            <a:ext cx="8293464" cy="1744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66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7D1178-4AF3-D1FE-0958-2CEE7DF9A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.NET Project to X++ Solution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306A050-23B9-D2E0-B59C-B31FAB0255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Right click on Solution -&gt; Add -&gt; New Project</a:t>
            </a:r>
          </a:p>
        </p:txBody>
      </p:sp>
      <p:pic>
        <p:nvPicPr>
          <p:cNvPr id="5" name="Picture 4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AF67D432-4EF0-C1AA-51CA-ABCA0C4229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333" y="2328254"/>
            <a:ext cx="6571172" cy="331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270537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A240C8-2D22-83B3-77A2-6DBCA1D3E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.NET Project to X++ Solutions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7B6D12-E8D4-A2D8-EADE-3AA44DDD48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Select ‘Class Library (.NET Framework)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209327-8FEF-FC19-96A7-E80415C96B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472" y="2560320"/>
            <a:ext cx="9457529" cy="357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788505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74204-C2BF-59E8-6A3A-2A8676950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.NET Project to X++ Solution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06A484-FF91-AE42-A7DD-E14A1B2863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Give project a name and set to .NET Framework 4.8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94A702-8BBB-01BC-9DE2-7DDC0A0B8E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6597" y="2682240"/>
            <a:ext cx="6643280" cy="3177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798349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917D-191F-D6DB-67CC-24B92E42A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.NET Project to X++ Solution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DEDFCF-55E8-5249-8918-91F520464D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.NET code</a:t>
            </a:r>
          </a:p>
        </p:txBody>
      </p:sp>
      <p:pic>
        <p:nvPicPr>
          <p:cNvPr id="9" name="Picture 8" descr="A screen shot of a computer program&#10;&#10;Description automatically generated">
            <a:extLst>
              <a:ext uri="{FF2B5EF4-FFF2-40B4-BE49-F238E27FC236}">
                <a16:creationId xmlns:a16="http://schemas.microsoft.com/office/drawing/2014/main" id="{22BD978E-3B0C-BF1D-3814-3869F9A7F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111" y="2243333"/>
            <a:ext cx="8481299" cy="315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491851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31A4E-4352-7806-7361-7465CA772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.NET Project to X++ Solution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6C27A0-BB0F-84A1-313A-2510ACDDF1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 X++ project -&gt; Add Reference…</a:t>
            </a:r>
          </a:p>
        </p:txBody>
      </p:sp>
      <p:pic>
        <p:nvPicPr>
          <p:cNvPr id="5" name="Picture 4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EC222557-D078-63EF-1904-861E72383E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71" y="2416628"/>
            <a:ext cx="5927870" cy="3395739"/>
          </a:xfrm>
          <a:prstGeom prst="rect">
            <a:avLst/>
          </a:prstGeom>
        </p:spPr>
      </p:pic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4230EB78-C6E6-9665-388B-19F6A8062C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9485" y="3107002"/>
            <a:ext cx="561975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024745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D0970-916A-D5C7-003C-813B29594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.NET Project to X++ Solution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39345C-AC9E-399B-CCBA-8CBD84DD8E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Change ‘</a:t>
            </a:r>
            <a:r>
              <a:rPr lang="en-US" dirty="0" err="1"/>
              <a:t>TargetFrameworkVersion</a:t>
            </a:r>
            <a:r>
              <a:rPr lang="en-US" dirty="0"/>
              <a:t>’ on X++ .</a:t>
            </a:r>
            <a:r>
              <a:rPr lang="en-US" dirty="0" err="1"/>
              <a:t>rnrproj</a:t>
            </a:r>
            <a:r>
              <a:rPr lang="en-US" dirty="0"/>
              <a:t> to 4.8</a:t>
            </a: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ED5AE4D2-A271-4FF8-6549-2471237AEC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714" y="3046490"/>
            <a:ext cx="1120140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961774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A4FB7-92D4-3FDA-0E40-98A396ACE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Add .NET Project to X++ Solution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BE41A2-CA95-A347-0309-A29FB2B28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5390992" cy="4190999"/>
          </a:xfrm>
        </p:spPr>
        <p:txBody>
          <a:bodyPr wrap="square">
            <a:normAutofit/>
          </a:bodyPr>
          <a:lstStyle/>
          <a:p>
            <a:r>
              <a:rPr lang="en-US" dirty="0"/>
              <a:t>Calling .NET from X++</a:t>
            </a:r>
          </a:p>
          <a:p>
            <a:pPr lvl="1"/>
            <a:r>
              <a:rPr lang="en-US" sz="3600" dirty="0"/>
              <a:t>&lt;.</a:t>
            </a:r>
            <a:r>
              <a:rPr lang="en-US" sz="3600" dirty="0" err="1"/>
              <a:t>NETProjectName</a:t>
            </a:r>
            <a:r>
              <a:rPr lang="en-US" sz="3600" dirty="0"/>
              <a:t>&gt;::&lt;.</a:t>
            </a:r>
            <a:r>
              <a:rPr lang="en-US" sz="3600" dirty="0" err="1"/>
              <a:t>NETMethodName</a:t>
            </a:r>
            <a:r>
              <a:rPr lang="en-US" sz="3600" dirty="0"/>
              <a:t>&gt;(&lt;params&gt;)</a:t>
            </a: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0A30A59F-088E-91FC-3901-47C71B6CF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3328" y="1739758"/>
            <a:ext cx="5390992" cy="40484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87051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5AE04-2802-DDFC-4DF9-5AC6E19A72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4040" y="1672535"/>
            <a:ext cx="10871999" cy="4632253"/>
          </a:xfrm>
        </p:spPr>
        <p:txBody>
          <a:bodyPr numCol="2"/>
          <a:lstStyle/>
          <a:p>
            <a:r>
              <a:rPr lang="en-US" sz="3200" dirty="0"/>
              <a:t>Extensions vs. Over Layering</a:t>
            </a:r>
          </a:p>
          <a:p>
            <a:r>
              <a:rPr lang="en-US" sz="3200" dirty="0"/>
              <a:t>Chain of Command</a:t>
            </a:r>
          </a:p>
          <a:p>
            <a:r>
              <a:rPr lang="en-US" sz="3200" dirty="0"/>
              <a:t>Event Handlers</a:t>
            </a:r>
          </a:p>
          <a:p>
            <a:r>
              <a:rPr lang="en-US" sz="3200" dirty="0"/>
              <a:t>RunAsPermission</a:t>
            </a:r>
          </a:p>
          <a:p>
            <a:r>
              <a:rPr lang="en-US" sz="3200" dirty="0"/>
              <a:t>Calling .NET projects from X++ project</a:t>
            </a:r>
          </a:p>
        </p:txBody>
      </p:sp>
    </p:spTree>
    <p:extLst>
      <p:ext uri="{BB962C8B-B14F-4D97-AF65-F5344CB8AC3E}">
        <p14:creationId xmlns:p14="http://schemas.microsoft.com/office/powerpoint/2010/main" val="1638368458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43F99-7B20-7922-1CA9-BD3E02FAA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Why Would We Want To Do This?</a:t>
            </a:r>
          </a:p>
        </p:txBody>
      </p:sp>
      <p:graphicFrame>
        <p:nvGraphicFramePr>
          <p:cNvPr id="6" name="Text Placeholder 2">
            <a:extLst>
              <a:ext uri="{FF2B5EF4-FFF2-40B4-BE49-F238E27FC236}">
                <a16:creationId xmlns:a16="http://schemas.microsoft.com/office/drawing/2014/main" id="{A5256205-57D1-3B1C-BD4D-5917AC792A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9228819"/>
              </p:ext>
            </p:extLst>
          </p:nvPr>
        </p:nvGraphicFramePr>
        <p:xfrm>
          <a:off x="731836" y="1668462"/>
          <a:ext cx="10972485" cy="419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5071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1FCF8-DD4C-44F2-5479-789224354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References</a:t>
            </a:r>
          </a:p>
        </p:txBody>
      </p:sp>
      <p:graphicFrame>
        <p:nvGraphicFramePr>
          <p:cNvPr id="8" name="Text Placeholder 2">
            <a:extLst>
              <a:ext uri="{FF2B5EF4-FFF2-40B4-BE49-F238E27FC236}">
                <a16:creationId xmlns:a16="http://schemas.microsoft.com/office/drawing/2014/main" id="{1A16F88F-2AED-F753-34C5-54CF9C2E47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1990480"/>
              </p:ext>
            </p:extLst>
          </p:nvPr>
        </p:nvGraphicFramePr>
        <p:xfrm>
          <a:off x="731836" y="1668462"/>
          <a:ext cx="10972485" cy="419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05144504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A9AF1B0-4DAB-4458-0669-0DCD524BE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3549" y="3497262"/>
            <a:ext cx="9589375" cy="1351952"/>
          </a:xfrm>
          <a:ln>
            <a:noFill/>
          </a:ln>
        </p:spPr>
        <p:txBody>
          <a:bodyPr/>
          <a:lstStyle>
            <a:lvl1pPr>
              <a:defRPr sz="4400"/>
            </a:lvl1pPr>
          </a:lstStyle>
          <a:p>
            <a:pPr algn="ctr"/>
            <a:r>
              <a:rPr lang="en-US" b="1" dirty="0">
                <a:solidFill>
                  <a:srgbClr val="1E275C"/>
                </a:solidFill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90862757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02C7D1-5CAB-3231-D9EB-D98E820F10FC}"/>
              </a:ext>
            </a:extLst>
          </p:cNvPr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2">
              <a:alpha val="62316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42712E4A-C4AB-5C53-E90C-010686EB0BDF}"/>
              </a:ext>
            </a:extLst>
          </p:cNvPr>
          <p:cNvSpPr txBox="1">
            <a:spLocks noChangeArrowheads="1"/>
          </p:cNvSpPr>
          <p:nvPr/>
        </p:nvSpPr>
        <p:spPr bwMode="blackWhite">
          <a:xfrm>
            <a:off x="274637" y="6469062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2025 Dynamic Communities. All rights reserved.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CBF911-2A9C-2643-6C42-D2B79AB68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674" y="2143331"/>
            <a:ext cx="8173126" cy="18923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7B8C8DA-E0EC-DDB1-8F81-26819E054EA0}"/>
              </a:ext>
            </a:extLst>
          </p:cNvPr>
          <p:cNvSpPr txBox="1"/>
          <p:nvPr/>
        </p:nvSpPr>
        <p:spPr>
          <a:xfrm>
            <a:off x="3680923" y="3928051"/>
            <a:ext cx="7638386" cy="821763"/>
          </a:xfrm>
          <a:prstGeom prst="rect">
            <a:avLst/>
          </a:prstGeom>
          <a:noFill/>
        </p:spPr>
        <p:txBody>
          <a:bodyPr wrap="square" lIns="182880" tIns="146304" rIns="182880" bIns="146304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800" dirty="0">
                <a:latin typeface="segoe ui black"/>
                <a:ea typeface="segoe ui black"/>
                <a:cs typeface="Poppins SemiBold"/>
              </a:rPr>
              <a:t>FINANCE &amp; SUPPLY CHAIN/F&amp;O</a:t>
            </a:r>
          </a:p>
        </p:txBody>
      </p:sp>
    </p:spTree>
    <p:extLst>
      <p:ext uri="{BB962C8B-B14F-4D97-AF65-F5344CB8AC3E}">
        <p14:creationId xmlns:p14="http://schemas.microsoft.com/office/powerpoint/2010/main" val="883187606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02C7D1-5CAB-3231-D9EB-D98E820F10FC}"/>
              </a:ext>
            </a:extLst>
          </p:cNvPr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2">
              <a:alpha val="62316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42712E4A-C4AB-5C53-E90C-010686EB0BDF}"/>
              </a:ext>
            </a:extLst>
          </p:cNvPr>
          <p:cNvSpPr txBox="1">
            <a:spLocks noChangeArrowheads="1"/>
          </p:cNvSpPr>
          <p:nvPr/>
        </p:nvSpPr>
        <p:spPr bwMode="blackWhite">
          <a:xfrm>
            <a:off x="274637" y="6469062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2025 Dynamic Communities. All rights reserved.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CBF911-2A9C-2643-6C42-D2B79AB68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674" y="2143331"/>
            <a:ext cx="8173126" cy="18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463206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F007-A2FD-51AC-E8F6-371338B7C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Extensions vs. Over Layering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06742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Extensions vs. Over Layering</a:t>
            </a:r>
          </a:p>
        </p:txBody>
      </p:sp>
      <p:graphicFrame>
        <p:nvGraphicFramePr>
          <p:cNvPr id="9" name="Text Placeholder 2">
            <a:extLst>
              <a:ext uri="{FF2B5EF4-FFF2-40B4-BE49-F238E27FC236}">
                <a16:creationId xmlns:a16="http://schemas.microsoft.com/office/drawing/2014/main" id="{4BABF42F-CBF8-7EED-F7DD-C0D3A1EFA3B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7477078"/>
              </p:ext>
            </p:extLst>
          </p:nvPr>
        </p:nvGraphicFramePr>
        <p:xfrm>
          <a:off x="731836" y="1668462"/>
          <a:ext cx="10972485" cy="419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7111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F007-A2FD-51AC-E8F6-371338B7C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Chain of Command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71654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Chain of Command</a:t>
            </a:r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6EAEAC29-CA1C-8EAC-5F29-06B71CCD8F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8199485"/>
              </p:ext>
            </p:extLst>
          </p:nvPr>
        </p:nvGraphicFramePr>
        <p:xfrm>
          <a:off x="731836" y="1668462"/>
          <a:ext cx="10972485" cy="419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8913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Chain of Command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7726D4-3A85-A0C9-C346-9BDEE9BAF4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hlinkClick r:id="rId2"/>
              </a:rPr>
              <a:t>Chain of Command In D365 Fundamentals</a:t>
            </a: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BCE151-413B-BDED-B06B-AAC3F77C0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5471" y="2111255"/>
            <a:ext cx="5985214" cy="4298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80731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Chain of Command - Rules</a:t>
            </a:r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BBB25777-0360-DCC8-5B90-EB4C54F9528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8339857"/>
              </p:ext>
            </p:extLst>
          </p:nvPr>
        </p:nvGraphicFramePr>
        <p:xfrm>
          <a:off x="731836" y="1668462"/>
          <a:ext cx="10972485" cy="419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73525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rimary with bullets">
  <a:themeElements>
    <a:clrScheme name="Custom 6">
      <a:dk1>
        <a:srgbClr val="3F454F"/>
      </a:dk1>
      <a:lt1>
        <a:srgbClr val="FFFFFF"/>
      </a:lt1>
      <a:dk2>
        <a:srgbClr val="84BD00"/>
      </a:dk2>
      <a:lt2>
        <a:srgbClr val="EAEAEA"/>
      </a:lt2>
      <a:accent1>
        <a:srgbClr val="0095C8"/>
      </a:accent1>
      <a:accent2>
        <a:srgbClr val="001E60"/>
      </a:accent2>
      <a:accent3>
        <a:srgbClr val="E4002B"/>
      </a:accent3>
      <a:accent4>
        <a:srgbClr val="FFB81C"/>
      </a:accent4>
      <a:accent5>
        <a:srgbClr val="3D1B52"/>
      </a:accent5>
      <a:accent6>
        <a:srgbClr val="F2C818"/>
      </a:accent6>
      <a:hlink>
        <a:srgbClr val="0095C8"/>
      </a:hlink>
      <a:folHlink>
        <a:srgbClr val="84BD00"/>
      </a:folHlink>
    </a:clrScheme>
    <a:fontScheme name="Custom 6">
      <a:majorFont>
        <a:latin typeface="segoe ui black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CUG-NAVUG Summit 2018 speaker template.pptx" id="{E4180D32-CB38-412B-90E4-C6A367F14268}" vid="{5ABA93EF-FCBD-4FE3-891E-C6F4305AB830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9d2a015-485a-400d-b290-ecf68f6652cf">
      <Terms xmlns="http://schemas.microsoft.com/office/infopath/2007/PartnerControls"/>
    </lcf76f155ced4ddcb4097134ff3c332f>
    <TaxCatchAll xmlns="40060f56-dd67-4c74-97f4-8d4b2087e08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5241CFF6E1864895DCD7ADE29FC1C7" ma:contentTypeVersion="18" ma:contentTypeDescription="Create a new document." ma:contentTypeScope="" ma:versionID="18c11557fac8510406916505c59aacae">
  <xsd:schema xmlns:xsd="http://www.w3.org/2001/XMLSchema" xmlns:xs="http://www.w3.org/2001/XMLSchema" xmlns:p="http://schemas.microsoft.com/office/2006/metadata/properties" xmlns:ns2="29d2a015-485a-400d-b290-ecf68f6652cf" xmlns:ns3="40060f56-dd67-4c74-97f4-8d4b2087e08e" targetNamespace="http://schemas.microsoft.com/office/2006/metadata/properties" ma:root="true" ma:fieldsID="bba247b69ceff1d6cdfdebac7a276114" ns2:_="" ns3:_="">
    <xsd:import namespace="29d2a015-485a-400d-b290-ecf68f6652cf"/>
    <xsd:import namespace="40060f56-dd67-4c74-97f4-8d4b2087e08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d2a015-485a-400d-b290-ecf68f6652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8d8785f9-e54f-4c32-bd3d-94d1ae40bb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060f56-dd67-4c74-97f4-8d4b2087e08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d353a670-f4ec-49b7-9238-821180cc4ce8}" ma:internalName="TaxCatchAll" ma:showField="CatchAllData" ma:web="40060f56-dd67-4c74-97f4-8d4b2087e0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40060f56-dd67-4c74-97f4-8d4b2087e08e"/>
    <ds:schemaRef ds:uri="29d2a015-485a-400d-b290-ecf68f6652cf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88605DE-A454-490A-B3CB-4C6473F23D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9d2a015-485a-400d-b290-ecf68f6652cf"/>
    <ds:schemaRef ds:uri="40060f56-dd67-4c74-97f4-8d4b2087e0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18d6ed03-f0e5-4861-83d2-bb7b6c7c2bb2}" enabled="0" method="" siteId="{18d6ed03-f0e5-4861-83d2-bb7b6c7c2bb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1187</TotalTime>
  <Words>1061</Words>
  <Application>Microsoft Office PowerPoint</Application>
  <PresentationFormat>Custom</PresentationFormat>
  <Paragraphs>112</Paragraphs>
  <Slides>34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34</vt:i4>
      </vt:variant>
    </vt:vector>
  </HeadingPairs>
  <TitlesOfParts>
    <vt:vector size="50" baseType="lpstr">
      <vt:lpstr>Arial</vt:lpstr>
      <vt:lpstr>Calibri</vt:lpstr>
      <vt:lpstr>Calibri Light</vt:lpstr>
      <vt:lpstr>inherit</vt:lpstr>
      <vt:lpstr>Lucida Sans Unicode</vt:lpstr>
      <vt:lpstr>Poppins</vt:lpstr>
      <vt:lpstr>Poppins SemiBold</vt:lpstr>
      <vt:lpstr>Segoe</vt:lpstr>
      <vt:lpstr>segoe ui</vt:lpstr>
      <vt:lpstr>segoe ui</vt:lpstr>
      <vt:lpstr>segoe ui black</vt:lpstr>
      <vt:lpstr>Verdana</vt:lpstr>
      <vt:lpstr>Wingdings</vt:lpstr>
      <vt:lpstr>primary with bullets</vt:lpstr>
      <vt:lpstr>1_Custom Design</vt:lpstr>
      <vt:lpstr>Custom Design</vt:lpstr>
      <vt:lpstr>PowerPoint Presentation</vt:lpstr>
      <vt:lpstr>Coding Methodologies</vt:lpstr>
      <vt:lpstr>PowerPoint Presentation</vt:lpstr>
      <vt:lpstr>Extensions vs. Over Layering</vt:lpstr>
      <vt:lpstr>Extensions vs. Over Layering</vt:lpstr>
      <vt:lpstr>Chain of Command</vt:lpstr>
      <vt:lpstr>Chain of Command</vt:lpstr>
      <vt:lpstr>Chain of Command</vt:lpstr>
      <vt:lpstr>Chain of Command - Rules</vt:lpstr>
      <vt:lpstr>Chain of Command - Objects</vt:lpstr>
      <vt:lpstr>Chain of Command - Objects</vt:lpstr>
      <vt:lpstr>Chain of Command - Reference</vt:lpstr>
      <vt:lpstr>Chain of Command - Examples</vt:lpstr>
      <vt:lpstr>Event Handlers</vt:lpstr>
      <vt:lpstr>Event Handlers</vt:lpstr>
      <vt:lpstr>Event Handlers</vt:lpstr>
      <vt:lpstr>RunAsPermission</vt:lpstr>
      <vt:lpstr>RunAsPermission</vt:lpstr>
      <vt:lpstr>SysTestSecurityAttribute</vt:lpstr>
      <vt:lpstr>SysTestSecurityContext Unit Tests</vt:lpstr>
      <vt:lpstr>Calling .NET Projects From X++ Project</vt:lpstr>
      <vt:lpstr>Calling .NET projects from X++ project</vt:lpstr>
      <vt:lpstr>Add .NET Project to X++ Solution</vt:lpstr>
      <vt:lpstr>Add .NET Project to X++ Solutions</vt:lpstr>
      <vt:lpstr>Add .NET Project to X++ Solution</vt:lpstr>
      <vt:lpstr>Add .NET Project to X++ Solution</vt:lpstr>
      <vt:lpstr>Add .NET Project to X++ Solution</vt:lpstr>
      <vt:lpstr>Add .NET Project to X++ Solution</vt:lpstr>
      <vt:lpstr>Add .NET Project to X++ Solution</vt:lpstr>
      <vt:lpstr>Why Would We Want To Do This?</vt:lpstr>
      <vt:lpstr>References</vt:lpstr>
      <vt:lpstr>Questions?</vt:lpstr>
      <vt:lpstr>PowerPoint Presentation</vt:lpstr>
      <vt:lpstr>PowerPoint Presentation</vt:lpstr>
    </vt:vector>
  </TitlesOfParts>
  <Manager/>
  <Company>Dynamic Communities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About this Template</dc:title>
  <dc:subject>Cross UG Summit 2017</dc:subject>
  <dc:creator>Ty Hagerott</dc:creator>
  <cp:keywords>Dynamic Communities</cp:keywords>
  <dc:description>Template: Mitchell Derrey; Silver Fox Productions_x000d_
Formatting: _x000d_
Audience Type:</dc:description>
  <cp:lastModifiedBy>Alex Meyer</cp:lastModifiedBy>
  <cp:revision>20</cp:revision>
  <dcterms:created xsi:type="dcterms:W3CDTF">2018-06-21T13:40:22Z</dcterms:created>
  <dcterms:modified xsi:type="dcterms:W3CDTF">2025-10-15T21:06:58Z</dcterms:modified>
  <cp:category>Dynamic Communities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0x010100595241CFF6E1864895DCD7ADE29FC1C7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/>
  </property>
  <property fmtid="{D5CDD505-2E9C-101B-9397-08002B2CF9AE}" pid="7" name="Track">
    <vt:lpwstr/>
  </property>
  <property fmtid="{D5CDD505-2E9C-101B-9397-08002B2CF9AE}" pid="8" name="Event Location">
    <vt:lpwstr/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MediaServiceImageTags">
    <vt:lpwstr/>
  </property>
</Properties>
</file>